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2" r:id="rId4"/>
    <p:sldMasterId id="2147483705" r:id="rId5"/>
    <p:sldMasterId id="2147483724" r:id="rId6"/>
    <p:sldMasterId id="2147483762" r:id="rId7"/>
  </p:sldMasterIdLst>
  <p:notesMasterIdLst>
    <p:notesMasterId r:id="rId19"/>
  </p:notesMasterIdLst>
  <p:sldIdLst>
    <p:sldId id="2147483548" r:id="rId8"/>
    <p:sldId id="2147483627" r:id="rId9"/>
    <p:sldId id="258" r:id="rId10"/>
    <p:sldId id="2147483636" r:id="rId11"/>
    <p:sldId id="2147483647" r:id="rId12"/>
    <p:sldId id="256" r:id="rId13"/>
    <p:sldId id="262" r:id="rId14"/>
    <p:sldId id="2147483646" r:id="rId15"/>
    <p:sldId id="257" r:id="rId16"/>
    <p:sldId id="259"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userDrawn="1">
          <p15:clr>
            <a:srgbClr val="A4A3A4"/>
          </p15:clr>
        </p15:guide>
        <p15:guide id="2" pos="581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11AA17-72B7-2982-1642-648EA35BC17C}" name="Pamela Wong" initials="TD" userId="Pamela Wong" providerId="None"/>
  <p188:author id="{98C1EC1D-F655-3B01-CE8D-2C90F7FE895C}" name="Priyanka Arora" initials="TD" userId="Priyanka Arora" providerId="None"/>
  <p188:author id="{D8F20A23-CB4B-9999-E57C-773EFEC45D2E}" name="Satarupa Sen" initials="SS" userId="S::Satarupa.Sen3@gilead.com::fbe2426b-c82c-45a4-a17a-00c543bc9c27" providerId="AD"/>
  <p188:author id="{7007C926-FA96-6FEF-E791-20DAC6E5CEA7}" name="Aspire Scientific_JNB" initials="JNB" userId="Aspire Scientific_JNB" providerId="None"/>
  <p188:author id="{61548928-A682-05EE-DEC3-389AF5FBD59E}" name="Aspire Editor" initials="JK" userId="Aspire Editor" providerId="None"/>
  <p188:author id="{0EB73631-36B8-1841-AC10-24A50D30A957}" name="Aspire Scientific_TD" initials="TD" userId="Aspire Scientific_TD" providerId="None"/>
  <p188:author id="{BFDD6433-458D-D74E-CA4F-99E05995DEB1}" name="Victoria Warwick" initials="VW" userId="S::victoria.warwick@aspire-scientific.com::02fb0dbe-38d3-47d1-b3fc-811dcd817a88" providerId="AD"/>
  <p188:author id="{E2E38C40-0AD7-C894-C42B-F9D39E28B92A}" name="Aspire Scientific_TW" initials="AS" userId="Aspire Scientific_TW" providerId="None"/>
  <p188:author id="{EF04F669-36C8-61B8-82D0-0309109C43D4}" name="Aspire Scientific_SW" initials="AS" userId="Aspire Scientific_SW" providerId="None"/>
  <p188:author id="{AE61407C-4E5C-2CDA-1767-0A2D10BF2589}" name="Jessica Adams" initials="JA" userId="S::Jessica.Adams6@gilead.com::7f651ac1-f6c7-45f9-85ad-a26bd5caf915" providerId="AD"/>
  <p188:author id="{CABFFA95-EC6C-0DF2-D2E4-358153F0067D}" name="Ramin Ebrahimi" initials="TD" userId="Ramin Ebrahimi" providerId="None"/>
  <p188:author id="{F9800498-4434-4C56-26E8-BCA435CA1986}" name="Aspire Scientific_KB" initials="KB" userId="Aspire Scientific_KB" providerId="None"/>
  <p188:author id="{50FFB89A-6E93-F40F-544C-4046C0E56B07}" name="Wendy Tin" initials="WT" userId="S::Wendy.Tin@gilead.com::598c728d-9cc5-412c-ba10-85f8f15c29af" providerId="AD"/>
  <p188:author id="{EB4ECC9A-0980-9BFD-A5E0-B3160FEEA567}" name="Moupali Das" initials="TD" userId="Moupali Das" providerId="None"/>
  <p188:author id="{58941CA3-21B4-C0E0-4C9D-2C6941F484B8}" name="Aspire Scientific_JS" initials="JS" userId="Aspire Scientific_JS" providerId="None"/>
  <p188:author id="{D3B8CEA3-FE31-00DA-5C81-72E31C3413DE}" name="Gwen Wiseman" initials="GW" userId="S::gwen.wiseman@aspire-scientific.com::556e328e-8c9c-4beb-8509-fd52a7950886" providerId="AD"/>
  <p188:author id="{7ACBEBAB-9105-F4E0-461F-2ACE226475E3}" name="Lillian Brown" initials="LB" userId="S::Lillian.Brown6@gilead.com::6f7da8bf-b19a-4c5e-9f0d-7e37372ceb8f" providerId="AD"/>
  <p188:author id="{09E1C5AD-AD5B-CAA6-B166-AB411D7665A1}" name="Aspire Scientific_PS" initials="PS" userId="Aspire Scientific_PS" providerId="None"/>
  <p188:author id="{AB17F4AF-17FE-DC57-4F01-02984BC9B697}" name="Doblecki-Lewis, Susanne" initials="SL" userId="S::sdoblecki@miami.edu::04f10289-30f5-4455-9fb7-ecc5f28447b6" providerId="AD"/>
  <p188:author id="{09413CC0-F2F2-AFAF-FA9C-852A1014CDC8}" name="Carlo Hojilla" initials="TD" userId="Carlo Hojilla" providerId="None"/>
  <p188:author id="{01A38CC0-1D5A-4185-0AFF-BE341F30FA7A}" name="Samantha Santangelo" initials="SS" userId="S::samantha.santangelo@aspire-scientific.com::1c8ed257-f1ed-4f9a-b126-bbd505d801eb" providerId="AD"/>
  <p188:author id="{7589A9C7-7BC4-DB88-C781-2B14AD126EEF}" name="Kathryn Mngadi" initials="TD" userId="Kathryn Mngadi" providerId="None"/>
  <p188:author id="{94186FC8-1246-2A5F-5BDE-2EB667D29D11}" name="Susan Buchbinder" initials="TD" userId="Susan Buchbinder" providerId="None"/>
  <p188:author id="{720317D7-EDD9-7708-2C10-1A028AF85DD3}" name="Sarah Puryear" initials="SP" userId="S::Sarah.Puryear@gilead.com::4322b42a-dd8f-4d94-971e-dd55aead47d0" providerId="AD"/>
  <p188:author id="{54F645D9-8179-D96F-9D5A-F97539B713B2}" name="Nkosiphile Ndlovu" initials="TD" userId="Nkosiphile Ndlovu" providerId="None"/>
  <p188:author id="{5E0055DE-4CBA-A38D-A0BA-3D3DA0BF2ACC}" name="Marcello Losso" initials="TD" userId="Marcello Losso" providerId="None"/>
  <p188:author id="{20F293F1-C4BA-42F3-41D7-B65B91ABB9B2}" name="Jason Okulicz" initials="TD" userId="Jason Okulicz" providerId="None"/>
  <p188:author id="{E6E4B7FA-0A03-2E86-D7CC-F721A2BB25B0}" name="Aspire Scientific_AS" initials="AS" userId="Aspire Scientific_AS" providerId="None"/>
  <p188:author id="{81CE35FD-159B-AE10-124E-25BEF410C6D5}" name="Valeria Cantos Lucio" initials="TD" userId="Valeria Cantos Luci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0C0"/>
    <a:srgbClr val="DDDDDD"/>
    <a:srgbClr val="D3DDEA"/>
    <a:srgbClr val="203661"/>
    <a:srgbClr val="54565B"/>
    <a:srgbClr val="96999F"/>
    <a:srgbClr val="364B72"/>
    <a:srgbClr val="F4F4F4"/>
    <a:srgbClr val="DDE5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05EED-8A2B-4017-8D9B-3E923AC39272}" v="41" dt="2026-02-23T11:33:52.630"/>
    <p1510:client id="{7447BD23-A7DE-4984-B444-413A7ADF7A0A}" v="28" dt="2026-02-23T11:41:10.499"/>
    <p1510:client id="{F2E95EF7-89A0-4377-AD76-5C372B61EA5A}" v="43" dt="2026-02-23T11:12:33.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44" y="288"/>
      </p:cViewPr>
      <p:guideLst>
        <p:guide orient="horz" pos="4201"/>
        <p:guide pos="58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85975571325936E-2"/>
          <c:y val="3.2186959313488257E-2"/>
          <c:w val="0.73446984231026169"/>
          <c:h val="0.89101123995331311"/>
        </c:manualLayout>
      </c:layout>
      <c:barChart>
        <c:barDir val="col"/>
        <c:grouping val="clustered"/>
        <c:varyColors val="0"/>
        <c:ser>
          <c:idx val="0"/>
          <c:order val="0"/>
          <c:tx>
            <c:strRef>
              <c:f>Sheet1!$B$1</c:f>
              <c:strCache>
                <c:ptCount val="1"/>
                <c:pt idx="0">
                  <c:v>SC LEN</c:v>
                </c:pt>
              </c:strCache>
            </c:strRef>
          </c:tx>
          <c:spPr>
            <a:solidFill>
              <a:srgbClr val="0070C0"/>
            </a:solidFill>
            <a:ln>
              <a:noFill/>
            </a:ln>
            <a:effectLst/>
          </c:spPr>
          <c:invertIfNegative val="0"/>
          <c:errBars>
            <c:errBarType val="both"/>
            <c:errValType val="cust"/>
            <c:noEndCap val="0"/>
            <c:plus>
              <c:numRef>
                <c:f>Sheet1!$F$2:$F$3</c:f>
                <c:numCache>
                  <c:formatCode>General</c:formatCode>
                  <c:ptCount val="2"/>
                  <c:pt idx="0">
                    <c:v>0.27</c:v>
                  </c:pt>
                  <c:pt idx="1">
                    <c:v>0.2</c:v>
                  </c:pt>
                </c:numCache>
              </c:numRef>
            </c:plus>
            <c:minus>
              <c:numRef>
                <c:f>Sheet1!$G$2:$G$3</c:f>
                <c:numCache>
                  <c:formatCode>General</c:formatCode>
                  <c:ptCount val="2"/>
                  <c:pt idx="0">
                    <c:v>9.0000000000000011E-2</c:v>
                  </c:pt>
                  <c:pt idx="1">
                    <c:v>0.09</c:v>
                  </c:pt>
                </c:numCache>
              </c:numRef>
            </c:minus>
            <c:spPr>
              <a:noFill/>
              <a:ln w="12700" cap="flat" cmpd="sng" algn="ctr">
                <a:solidFill>
                  <a:schemeClr val="tx1"/>
                </a:solidFill>
                <a:round/>
              </a:ln>
              <a:effectLst/>
            </c:spPr>
          </c:errBars>
          <c:cat>
            <c:strRef>
              <c:f>Sheet1!$A$2:$A$3</c:f>
              <c:strCache>
                <c:ptCount val="2"/>
                <c:pt idx="0">
                  <c:v>Primary analysis</c:v>
                </c:pt>
                <c:pt idx="1">
                  <c:v>End of randomized blinded phase</c:v>
                </c:pt>
              </c:strCache>
            </c:strRef>
          </c:cat>
          <c:val>
            <c:numRef>
              <c:f>Sheet1!$B$2:$B$3</c:f>
              <c:numCache>
                <c:formatCode>General</c:formatCode>
                <c:ptCount val="2"/>
                <c:pt idx="0">
                  <c:v>0.1</c:v>
                </c:pt>
                <c:pt idx="1">
                  <c:v>0.11</c:v>
                </c:pt>
              </c:numCache>
            </c:numRef>
          </c:val>
          <c:extLst>
            <c:ext xmlns:c16="http://schemas.microsoft.com/office/drawing/2014/chart" uri="{C3380CC4-5D6E-409C-BE32-E72D297353CC}">
              <c16:uniqueId val="{00000000-390F-4F0E-AC9F-BEBE1815E329}"/>
            </c:ext>
          </c:extLst>
        </c:ser>
        <c:ser>
          <c:idx val="1"/>
          <c:order val="1"/>
          <c:tx>
            <c:strRef>
              <c:f>Sheet1!$C$1</c:f>
              <c:strCache>
                <c:ptCount val="1"/>
                <c:pt idx="0">
                  <c:v>Oral F/TDF</c:v>
                </c:pt>
              </c:strCache>
            </c:strRef>
          </c:tx>
          <c:spPr>
            <a:solidFill>
              <a:srgbClr val="7F7F7F"/>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0-C0EF-4624-ABB9-6F518828F979}"/>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C0EF-4624-ABB9-6F518828F979}"/>
              </c:ext>
            </c:extLst>
          </c:dPt>
          <c:errBars>
            <c:errBarType val="both"/>
            <c:errValType val="cust"/>
            <c:noEndCap val="0"/>
            <c:plus>
              <c:numRef>
                <c:f>Sheet1!$H$2:$H$3</c:f>
                <c:numCache>
                  <c:formatCode>General</c:formatCode>
                  <c:ptCount val="2"/>
                  <c:pt idx="0">
                    <c:v>0.84</c:v>
                  </c:pt>
                  <c:pt idx="1">
                    <c:v>0.69000000000000006</c:v>
                  </c:pt>
                </c:numCache>
              </c:numRef>
            </c:plus>
            <c:minus>
              <c:numRef>
                <c:f>Sheet1!$I$2:$I$3</c:f>
                <c:numCache>
                  <c:formatCode>General</c:formatCode>
                  <c:ptCount val="2"/>
                  <c:pt idx="0">
                    <c:v>0.5</c:v>
                  </c:pt>
                  <c:pt idx="1">
                    <c:v>0.44000000000000006</c:v>
                  </c:pt>
                </c:numCache>
              </c:numRef>
            </c:minus>
            <c:spPr>
              <a:noFill/>
              <a:ln w="12700" cap="flat" cmpd="sng" algn="ctr">
                <a:solidFill>
                  <a:schemeClr val="tx1"/>
                </a:solidFill>
                <a:round/>
              </a:ln>
              <a:effectLst/>
            </c:spPr>
          </c:errBars>
          <c:cat>
            <c:strRef>
              <c:f>Sheet1!$A$2:$A$3</c:f>
              <c:strCache>
                <c:ptCount val="2"/>
                <c:pt idx="0">
                  <c:v>Primary analysis</c:v>
                </c:pt>
                <c:pt idx="1">
                  <c:v>End of randomized blinded phase</c:v>
                </c:pt>
              </c:strCache>
            </c:strRef>
          </c:cat>
          <c:val>
            <c:numRef>
              <c:f>Sheet1!$C$2:$C$3</c:f>
              <c:numCache>
                <c:formatCode>General</c:formatCode>
                <c:ptCount val="2"/>
                <c:pt idx="0">
                  <c:v>0.93</c:v>
                </c:pt>
                <c:pt idx="1">
                  <c:v>0.92</c:v>
                </c:pt>
              </c:numCache>
            </c:numRef>
          </c:val>
          <c:extLst>
            <c:ext xmlns:c16="http://schemas.microsoft.com/office/drawing/2014/chart" uri="{C3380CC4-5D6E-409C-BE32-E72D297353CC}">
              <c16:uniqueId val="{00000001-390F-4F0E-AC9F-BEBE1815E329}"/>
            </c:ext>
          </c:extLst>
        </c:ser>
        <c:dLbls>
          <c:showLegendKey val="0"/>
          <c:showVal val="0"/>
          <c:showCatName val="0"/>
          <c:showSerName val="0"/>
          <c:showPercent val="0"/>
          <c:showBubbleSize val="0"/>
        </c:dLbls>
        <c:gapWidth val="219"/>
        <c:overlap val="-27"/>
        <c:axId val="876594000"/>
        <c:axId val="876594480"/>
      </c:barChart>
      <c:catAx>
        <c:axId val="876594000"/>
        <c:scaling>
          <c:orientation val="minMax"/>
        </c:scaling>
        <c:delete val="0"/>
        <c:axPos val="b"/>
        <c:numFmt formatCode="General" sourceLinked="1"/>
        <c:majorTickMark val="out"/>
        <c:minorTickMark val="none"/>
        <c:tickLblPos val="none"/>
        <c:spPr>
          <a:solidFill>
            <a:schemeClr val="tx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6594480"/>
        <c:crosses val="autoZero"/>
        <c:auto val="1"/>
        <c:lblAlgn val="ctr"/>
        <c:lblOffset val="100"/>
        <c:noMultiLvlLbl val="0"/>
      </c:catAx>
      <c:valAx>
        <c:axId val="876594480"/>
        <c:scaling>
          <c:orientation val="minMax"/>
          <c:max val="3"/>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GB" sz="1600" b="1">
                    <a:latin typeface="+mn-lt"/>
                  </a:rPr>
                  <a:t>HIV Incidence</a:t>
                </a:r>
                <a:br>
                  <a:rPr lang="en-GB" sz="1600" b="1">
                    <a:latin typeface="+mn-lt"/>
                  </a:rPr>
                </a:br>
                <a:r>
                  <a:rPr lang="en-GB" sz="1600" b="1">
                    <a:latin typeface="+mn-lt"/>
                  </a:rPr>
                  <a:t>per 100 PY (95% CI)</a:t>
                </a:r>
              </a:p>
            </c:rich>
          </c:tx>
          <c:layout>
            <c:manualLayout>
              <c:xMode val="edge"/>
              <c:yMode val="edge"/>
              <c:x val="0"/>
              <c:y val="8.358189829301029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Arial" panose="020B0604020202020204" pitchFamily="34" charset="0"/>
              </a:defRPr>
            </a:pPr>
            <a:endParaRPr lang="en-US"/>
          </a:p>
        </c:txPr>
        <c:crossAx val="876594000"/>
        <c:crosses val="autoZero"/>
        <c:crossBetween val="between"/>
        <c:majorUnit val="1"/>
      </c:valAx>
      <c:spPr>
        <a:noFill/>
        <a:ln w="25400">
          <a:noFill/>
        </a:ln>
        <a:effectLst/>
      </c:spPr>
    </c:plotArea>
    <c:legend>
      <c:legendPos val="r"/>
      <c:layout>
        <c:manualLayout>
          <c:xMode val="edge"/>
          <c:yMode val="edge"/>
          <c:x val="0.11195875543274081"/>
          <c:y val="5.0927371558559628E-2"/>
          <c:w val="0.16169106044428486"/>
          <c:h val="0.1880227899913820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48605973172423"/>
          <c:y val="3.8163955851105387E-2"/>
          <c:w val="0.8438785143779779"/>
          <c:h val="0.87106948134719586"/>
        </c:manualLayout>
      </c:layout>
      <c:barChart>
        <c:barDir val="bar"/>
        <c:grouping val="clustered"/>
        <c:varyColors val="0"/>
        <c:ser>
          <c:idx val="0"/>
          <c:order val="0"/>
          <c:tx>
            <c:strRef>
              <c:f>Sheet1!$C$8</c:f>
              <c:strCache>
                <c:ptCount val="1"/>
                <c:pt idx="0">
                  <c:v>Series 1</c:v>
                </c:pt>
              </c:strCache>
            </c:strRef>
          </c:tx>
          <c:spPr>
            <a:solidFill>
              <a:srgbClr val="0070C0"/>
            </a:solidFill>
            <a:ln>
              <a:noFill/>
            </a:ln>
            <a:effectLst/>
          </c:spPr>
          <c:invertIfNegative val="0"/>
          <c:cat>
            <c:strRef>
              <c:f>Sheet1!$B$9:$B$13</c:f>
              <c:strCache>
                <c:ptCount val="5"/>
                <c:pt idx="0">
                  <c:v>Participant E</c:v>
                </c:pt>
                <c:pt idx="1">
                  <c:v>Participant D</c:v>
                </c:pt>
                <c:pt idx="2">
                  <c:v>Participant C</c:v>
                </c:pt>
                <c:pt idx="3">
                  <c:v>Participant B</c:v>
                </c:pt>
                <c:pt idx="4">
                  <c:v>Participant A</c:v>
                </c:pt>
              </c:strCache>
            </c:strRef>
          </c:cat>
          <c:val>
            <c:numRef>
              <c:f>Sheet1!$C$9:$C$13</c:f>
              <c:numCache>
                <c:formatCode>General</c:formatCode>
                <c:ptCount val="5"/>
                <c:pt idx="0">
                  <c:v>52</c:v>
                </c:pt>
                <c:pt idx="1">
                  <c:v>95</c:v>
                </c:pt>
                <c:pt idx="2">
                  <c:v>52</c:v>
                </c:pt>
                <c:pt idx="3">
                  <c:v>26</c:v>
                </c:pt>
                <c:pt idx="4">
                  <c:v>13</c:v>
                </c:pt>
              </c:numCache>
            </c:numRef>
          </c:val>
          <c:extLst>
            <c:ext xmlns:c16="http://schemas.microsoft.com/office/drawing/2014/chart" uri="{C3380CC4-5D6E-409C-BE32-E72D297353CC}">
              <c16:uniqueId val="{00000000-8C46-44BA-BAF7-02F9A9443529}"/>
            </c:ext>
          </c:extLst>
        </c:ser>
        <c:ser>
          <c:idx val="1"/>
          <c:order val="1"/>
          <c:tx>
            <c:strRef>
              <c:f>Sheet1!$D$8</c:f>
              <c:strCache>
                <c:ptCount val="1"/>
                <c:pt idx="0">
                  <c:v>Series 2</c:v>
                </c:pt>
              </c:strCache>
            </c:strRef>
          </c:tx>
          <c:spPr>
            <a:solidFill>
              <a:schemeClr val="accent2"/>
            </a:solidFill>
            <a:ln>
              <a:noFill/>
            </a:ln>
            <a:effectLst/>
          </c:spPr>
          <c:invertIfNegative val="0"/>
          <c:cat>
            <c:strRef>
              <c:f>Sheet1!$B$9:$B$13</c:f>
              <c:strCache>
                <c:ptCount val="5"/>
                <c:pt idx="0">
                  <c:v>Participant E</c:v>
                </c:pt>
                <c:pt idx="1">
                  <c:v>Participant D</c:v>
                </c:pt>
                <c:pt idx="2">
                  <c:v>Participant C</c:v>
                </c:pt>
                <c:pt idx="3">
                  <c:v>Participant B</c:v>
                </c:pt>
                <c:pt idx="4">
                  <c:v>Participant A</c:v>
                </c:pt>
              </c:strCache>
            </c:strRef>
          </c:cat>
          <c:val>
            <c:numRef>
              <c:f>Sheet1!$D$9:$D$13</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1-8C46-44BA-BAF7-02F9A9443529}"/>
            </c:ext>
          </c:extLst>
        </c:ser>
        <c:ser>
          <c:idx val="2"/>
          <c:order val="2"/>
          <c:tx>
            <c:strRef>
              <c:f>Sheet1!$E$8</c:f>
              <c:strCache>
                <c:ptCount val="1"/>
                <c:pt idx="0">
                  <c:v>Series 3</c:v>
                </c:pt>
              </c:strCache>
            </c:strRef>
          </c:tx>
          <c:spPr>
            <a:solidFill>
              <a:schemeClr val="accent3"/>
            </a:solidFill>
            <a:ln>
              <a:noFill/>
            </a:ln>
            <a:effectLst/>
          </c:spPr>
          <c:invertIfNegative val="0"/>
          <c:cat>
            <c:strRef>
              <c:f>Sheet1!$B$9:$B$13</c:f>
              <c:strCache>
                <c:ptCount val="5"/>
                <c:pt idx="0">
                  <c:v>Participant E</c:v>
                </c:pt>
                <c:pt idx="1">
                  <c:v>Participant D</c:v>
                </c:pt>
                <c:pt idx="2">
                  <c:v>Participant C</c:v>
                </c:pt>
                <c:pt idx="3">
                  <c:v>Participant B</c:v>
                </c:pt>
                <c:pt idx="4">
                  <c:v>Participant A</c:v>
                </c:pt>
              </c:strCache>
            </c:strRef>
          </c:cat>
          <c:val>
            <c:numRef>
              <c:f>Sheet1!$E$9:$E$13</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2-8C46-44BA-BAF7-02F9A9443529}"/>
            </c:ext>
          </c:extLst>
        </c:ser>
        <c:dLbls>
          <c:showLegendKey val="0"/>
          <c:showVal val="0"/>
          <c:showCatName val="0"/>
          <c:showSerName val="0"/>
          <c:showPercent val="0"/>
          <c:showBubbleSize val="0"/>
        </c:dLbls>
        <c:gapWidth val="189"/>
        <c:overlap val="100"/>
        <c:axId val="165943519"/>
        <c:axId val="165939199"/>
      </c:barChart>
      <c:catAx>
        <c:axId val="165943519"/>
        <c:scaling>
          <c:orientation val="minMax"/>
        </c:scaling>
        <c:delete val="0"/>
        <c:axPos val="l"/>
        <c:numFmt formatCode="General" sourceLinked="1"/>
        <c:majorTickMark val="none"/>
        <c:minorTickMark val="none"/>
        <c:tickLblPos val="low"/>
        <c:spPr>
          <a:noFill/>
          <a:ln w="9525" cap="flat" cmpd="sng" algn="ctr">
            <a:solidFill>
              <a:srgbClr val="203661">
                <a:alpha val="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Trebuchet MS" panose="020B0603020202020204" pitchFamily="34" charset="0"/>
                <a:ea typeface="+mn-ea"/>
                <a:cs typeface="+mn-cs"/>
              </a:defRPr>
            </a:pPr>
            <a:endParaRPr lang="en-US"/>
          </a:p>
        </c:txPr>
        <c:crossAx val="165939199"/>
        <c:crosses val="autoZero"/>
        <c:auto val="1"/>
        <c:lblAlgn val="ctr"/>
        <c:lblOffset val="100"/>
        <c:noMultiLvlLbl val="0"/>
      </c:catAx>
      <c:valAx>
        <c:axId val="165939199"/>
        <c:scaling>
          <c:orientation val="minMax"/>
        </c:scaling>
        <c:delete val="0"/>
        <c:axPos val="b"/>
        <c:numFmt formatCode="General" sourceLinked="1"/>
        <c:majorTickMark val="out"/>
        <c:minorTickMark val="none"/>
        <c:tickLblPos val="nextTo"/>
        <c:spPr>
          <a:noFill/>
          <a:ln>
            <a:solidFill>
              <a:srgbClr val="54565B">
                <a:lumMod val="75000"/>
              </a:srgbClr>
            </a:solidFill>
          </a:ln>
          <a:effectLst/>
        </c:spPr>
        <c:txPr>
          <a:bodyPr rot="-60000000" spcFirstLastPara="1" vertOverflow="ellipsis" vert="horz" wrap="square" anchor="ctr" anchorCtr="1"/>
          <a:lstStyle/>
          <a:p>
            <a:pPr>
              <a:defRPr sz="1100" b="1" i="0" u="none" strike="noStrike" kern="1200" baseline="0">
                <a:solidFill>
                  <a:schemeClr val="tx1">
                    <a:lumMod val="75000"/>
                  </a:schemeClr>
                </a:solidFill>
                <a:latin typeface="Trebuchet MS" panose="020B0603020202020204" pitchFamily="34" charset="0"/>
                <a:ea typeface="+mn-ea"/>
                <a:cs typeface="+mn-cs"/>
              </a:defRPr>
            </a:pPr>
            <a:endParaRPr lang="en-US"/>
          </a:p>
        </c:txPr>
        <c:crossAx val="165943519"/>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0595472440945"/>
          <c:y val="6.4604125673263194E-2"/>
          <c:w val="0.7826297720515184"/>
          <c:h val="0.67872754363936527"/>
        </c:manualLayout>
      </c:layout>
      <c:barChart>
        <c:barDir val="col"/>
        <c:grouping val="percentStacked"/>
        <c:varyColors val="0"/>
        <c:ser>
          <c:idx val="0"/>
          <c:order val="0"/>
          <c:tx>
            <c:strRef>
              <c:f>Sheet1!$B$1</c:f>
              <c:strCache>
                <c:ptCount val="1"/>
                <c:pt idx="0">
                  <c:v>No ISR</c:v>
                </c:pt>
              </c:strCache>
            </c:strRef>
          </c:tx>
          <c:spPr>
            <a:solidFill>
              <a:schemeClr val="tx1">
                <a:lumMod val="40000"/>
                <a:lumOff val="60000"/>
              </a:schemeClr>
            </a:solidFill>
            <a:ln>
              <a:solidFill>
                <a:schemeClr val="tx1"/>
              </a:solidFill>
            </a:ln>
            <a:effectLst/>
          </c:spPr>
          <c:invertIfNegative val="0"/>
          <c:dPt>
            <c:idx val="1"/>
            <c:invertIfNegative val="0"/>
            <c:bubble3D val="0"/>
            <c:spPr>
              <a:solidFill>
                <a:schemeClr val="tx1">
                  <a:lumMod val="40000"/>
                  <a:lumOff val="60000"/>
                </a:schemeClr>
              </a:solidFill>
              <a:ln>
                <a:solidFill>
                  <a:srgbClr val="0070C0"/>
                </a:solidFill>
              </a:ln>
              <a:effectLst/>
            </c:spPr>
            <c:extLst>
              <c:ext xmlns:c16="http://schemas.microsoft.com/office/drawing/2014/chart" uri="{C3380CC4-5D6E-409C-BE32-E72D297353CC}">
                <c16:uniqueId val="{00000003-CEA4-4BA2-979B-118F46ABA957}"/>
              </c:ext>
            </c:extLst>
          </c:dPt>
          <c:dPt>
            <c:idx val="4"/>
            <c:invertIfNegative val="0"/>
            <c:bubble3D val="0"/>
            <c:spPr>
              <a:solidFill>
                <a:schemeClr val="tx1">
                  <a:lumMod val="40000"/>
                  <a:lumOff val="60000"/>
                </a:schemeClr>
              </a:solidFill>
              <a:ln>
                <a:solidFill>
                  <a:srgbClr val="0070C0"/>
                </a:solidFill>
              </a:ln>
              <a:effectLst/>
            </c:spPr>
            <c:extLst>
              <c:ext xmlns:c16="http://schemas.microsoft.com/office/drawing/2014/chart" uri="{C3380CC4-5D6E-409C-BE32-E72D297353CC}">
                <c16:uniqueId val="{00000008-CEA4-4BA2-979B-118F46ABA957}"/>
              </c:ext>
            </c:extLst>
          </c:dPt>
          <c:dPt>
            <c:idx val="7"/>
            <c:invertIfNegative val="0"/>
            <c:bubble3D val="0"/>
            <c:spPr>
              <a:solidFill>
                <a:schemeClr val="tx1">
                  <a:lumMod val="40000"/>
                  <a:lumOff val="60000"/>
                </a:schemeClr>
              </a:solidFill>
              <a:ln>
                <a:solidFill>
                  <a:srgbClr val="0070C0"/>
                </a:solidFill>
              </a:ln>
              <a:effectLst/>
            </c:spPr>
            <c:extLst>
              <c:ext xmlns:c16="http://schemas.microsoft.com/office/drawing/2014/chart" uri="{C3380CC4-5D6E-409C-BE32-E72D297353CC}">
                <c16:uniqueId val="{0000000B-CEA4-4BA2-979B-118F46ABA957}"/>
              </c:ext>
            </c:extLst>
          </c:dPt>
          <c:dPt>
            <c:idx val="10"/>
            <c:invertIfNegative val="0"/>
            <c:bubble3D val="0"/>
            <c:spPr>
              <a:solidFill>
                <a:schemeClr val="tx1">
                  <a:lumMod val="40000"/>
                  <a:lumOff val="60000"/>
                </a:schemeClr>
              </a:solidFill>
              <a:ln>
                <a:solidFill>
                  <a:srgbClr val="0070C0"/>
                </a:solidFill>
              </a:ln>
              <a:effectLst/>
            </c:spPr>
            <c:extLst>
              <c:ext xmlns:c16="http://schemas.microsoft.com/office/drawing/2014/chart" uri="{C3380CC4-5D6E-409C-BE32-E72D297353CC}">
                <c16:uniqueId val="{0000000E-CEA4-4BA2-979B-118F46ABA957}"/>
              </c:ext>
            </c:extLst>
          </c:dPt>
          <c:dPt>
            <c:idx val="13"/>
            <c:invertIfNegative val="0"/>
            <c:bubble3D val="0"/>
            <c:spPr>
              <a:solidFill>
                <a:schemeClr val="tx1">
                  <a:lumMod val="40000"/>
                  <a:lumOff val="60000"/>
                </a:schemeClr>
              </a:solidFill>
              <a:ln>
                <a:solidFill>
                  <a:srgbClr val="0070C0"/>
                </a:solidFill>
              </a:ln>
              <a:effectLst/>
            </c:spPr>
            <c:extLst>
              <c:ext xmlns:c16="http://schemas.microsoft.com/office/drawing/2014/chart" uri="{C3380CC4-5D6E-409C-BE32-E72D297353CC}">
                <c16:uniqueId val="{00000010-CEA4-4BA2-979B-118F46ABA957}"/>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CEA4-4BA2-979B-118F46ABA957}"/>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CEA4-4BA2-979B-118F46ABA957}"/>
                </c:ext>
              </c:extLst>
            </c:dLbl>
            <c:dLbl>
              <c:idx val="7"/>
              <c:tx>
                <c:rich>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r>
                      <a:rPr lang="en-US" sz="1200" b="1">
                        <a:solidFill>
                          <a:schemeClr val="accent6"/>
                        </a:solidFill>
                      </a:rPr>
                      <a:t>82</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EA4-4BA2-979B-118F46ABA957}"/>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E-CEA4-4BA2-979B-118F46ABA957}"/>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0-CEA4-4BA2-979B-118F46ABA95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Primary analysis</c:v>
                </c:pt>
                <c:pt idx="1">
                  <c:v>End of RBP</c:v>
                </c:pt>
                <c:pt idx="3">
                  <c:v>Primary analysis</c:v>
                </c:pt>
                <c:pt idx="4">
                  <c:v>End of RBP</c:v>
                </c:pt>
                <c:pt idx="6">
                  <c:v>Primary analysis</c:v>
                </c:pt>
                <c:pt idx="7">
                  <c:v>End of RBP</c:v>
                </c:pt>
                <c:pt idx="9">
                  <c:v>Primary analysis</c:v>
                </c:pt>
                <c:pt idx="10">
                  <c:v>End of RBP</c:v>
                </c:pt>
                <c:pt idx="12">
                  <c:v>Primary analysis</c:v>
                </c:pt>
                <c:pt idx="13">
                  <c:v>End of RBP</c:v>
                </c:pt>
              </c:strCache>
            </c:strRef>
          </c:cat>
          <c:val>
            <c:numRef>
              <c:f>Sheet1!$B$2:$B$15</c:f>
              <c:numCache>
                <c:formatCode>General</c:formatCode>
                <c:ptCount val="14"/>
                <c:pt idx="0">
                  <c:v>44</c:v>
                </c:pt>
                <c:pt idx="1">
                  <c:v>41</c:v>
                </c:pt>
                <c:pt idx="3">
                  <c:v>37</c:v>
                </c:pt>
                <c:pt idx="4">
                  <c:v>34</c:v>
                </c:pt>
                <c:pt idx="6">
                  <c:v>83</c:v>
                </c:pt>
                <c:pt idx="7">
                  <c:v>82</c:v>
                </c:pt>
                <c:pt idx="9">
                  <c:v>84</c:v>
                </c:pt>
                <c:pt idx="10">
                  <c:v>83</c:v>
                </c:pt>
                <c:pt idx="12">
                  <c:v>93</c:v>
                </c:pt>
                <c:pt idx="13">
                  <c:v>93</c:v>
                </c:pt>
              </c:numCache>
            </c:numRef>
          </c:val>
          <c:extLst>
            <c:ext xmlns:c16="http://schemas.microsoft.com/office/drawing/2014/chart" uri="{C3380CC4-5D6E-409C-BE32-E72D297353CC}">
              <c16:uniqueId val="{00000000-E06F-4174-9971-ADBB34791C42}"/>
            </c:ext>
          </c:extLst>
        </c:ser>
        <c:ser>
          <c:idx val="1"/>
          <c:order val="1"/>
          <c:tx>
            <c:strRef>
              <c:f>Sheet1!$C$1</c:f>
              <c:strCache>
                <c:ptCount val="1"/>
                <c:pt idx="0">
                  <c:v>Grade 1</c:v>
                </c:pt>
              </c:strCache>
            </c:strRef>
          </c:tx>
          <c:spPr>
            <a:solidFill>
              <a:schemeClr val="accent1">
                <a:lumMod val="20000"/>
                <a:lumOff val="80000"/>
              </a:schemeClr>
            </a:solidFill>
            <a:ln>
              <a:solidFill>
                <a:schemeClr val="tx1"/>
              </a:solidFill>
            </a:ln>
            <a:effectLst/>
          </c:spPr>
          <c:invertIfNegative val="0"/>
          <c:dPt>
            <c:idx val="1"/>
            <c:invertIfNegative val="0"/>
            <c:bubble3D val="0"/>
            <c:spPr>
              <a:solidFill>
                <a:schemeClr val="accent1">
                  <a:lumMod val="20000"/>
                  <a:lumOff val="80000"/>
                </a:schemeClr>
              </a:solidFill>
              <a:ln>
                <a:solidFill>
                  <a:srgbClr val="0070C0"/>
                </a:solidFill>
              </a:ln>
              <a:effectLst/>
            </c:spPr>
            <c:extLst>
              <c:ext xmlns:c16="http://schemas.microsoft.com/office/drawing/2014/chart" uri="{C3380CC4-5D6E-409C-BE32-E72D297353CC}">
                <c16:uniqueId val="{00000004-CEA4-4BA2-979B-118F46ABA957}"/>
              </c:ext>
            </c:extLst>
          </c:dPt>
          <c:dPt>
            <c:idx val="4"/>
            <c:invertIfNegative val="0"/>
            <c:bubble3D val="0"/>
            <c:spPr>
              <a:solidFill>
                <a:schemeClr val="accent1">
                  <a:lumMod val="20000"/>
                  <a:lumOff val="80000"/>
                </a:schemeClr>
              </a:solidFill>
              <a:ln>
                <a:solidFill>
                  <a:srgbClr val="0070C0"/>
                </a:solidFill>
              </a:ln>
              <a:effectLst/>
            </c:spPr>
            <c:extLst>
              <c:ext xmlns:c16="http://schemas.microsoft.com/office/drawing/2014/chart" uri="{C3380CC4-5D6E-409C-BE32-E72D297353CC}">
                <c16:uniqueId val="{00000007-CEA4-4BA2-979B-118F46ABA957}"/>
              </c:ext>
            </c:extLst>
          </c:dPt>
          <c:dPt>
            <c:idx val="7"/>
            <c:invertIfNegative val="0"/>
            <c:bubble3D val="0"/>
            <c:spPr>
              <a:solidFill>
                <a:schemeClr val="accent1">
                  <a:lumMod val="20000"/>
                  <a:lumOff val="80000"/>
                </a:schemeClr>
              </a:solidFill>
              <a:ln>
                <a:solidFill>
                  <a:srgbClr val="0070C0"/>
                </a:solidFill>
              </a:ln>
              <a:effectLst/>
            </c:spPr>
            <c:extLst>
              <c:ext xmlns:c16="http://schemas.microsoft.com/office/drawing/2014/chart" uri="{C3380CC4-5D6E-409C-BE32-E72D297353CC}">
                <c16:uniqueId val="{0000000A-CEA4-4BA2-979B-118F46ABA957}"/>
              </c:ext>
            </c:extLst>
          </c:dPt>
          <c:dPt>
            <c:idx val="10"/>
            <c:invertIfNegative val="0"/>
            <c:bubble3D val="0"/>
            <c:spPr>
              <a:solidFill>
                <a:schemeClr val="accent1">
                  <a:lumMod val="20000"/>
                  <a:lumOff val="80000"/>
                </a:schemeClr>
              </a:solidFill>
              <a:ln>
                <a:solidFill>
                  <a:srgbClr val="0070C0"/>
                </a:solidFill>
              </a:ln>
              <a:effectLst/>
            </c:spPr>
            <c:extLst>
              <c:ext xmlns:c16="http://schemas.microsoft.com/office/drawing/2014/chart" uri="{C3380CC4-5D6E-409C-BE32-E72D297353CC}">
                <c16:uniqueId val="{0000000D-CEA4-4BA2-979B-118F46ABA957}"/>
              </c:ext>
            </c:extLst>
          </c:dPt>
          <c:dPt>
            <c:idx val="13"/>
            <c:invertIfNegative val="0"/>
            <c:bubble3D val="0"/>
            <c:spPr>
              <a:solidFill>
                <a:schemeClr val="accent1">
                  <a:lumMod val="20000"/>
                  <a:lumOff val="80000"/>
                </a:schemeClr>
              </a:solidFill>
              <a:ln>
                <a:solidFill>
                  <a:srgbClr val="0070C0"/>
                </a:solidFill>
              </a:ln>
              <a:effectLst/>
            </c:spPr>
            <c:extLst>
              <c:ext xmlns:c16="http://schemas.microsoft.com/office/drawing/2014/chart" uri="{C3380CC4-5D6E-409C-BE32-E72D297353CC}">
                <c16:uniqueId val="{0000000F-E06F-4174-9971-ADBB34791C42}"/>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E-18EB-4BA6-AFE5-C0EFEFCA3829}"/>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F-18EB-4BA6-AFE5-C0EFEFCA3829}"/>
                </c:ext>
              </c:extLst>
            </c:dLbl>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20-18EB-4BA6-AFE5-C0EFEFCA3829}"/>
                </c:ext>
              </c:extLst>
            </c:dLbl>
            <c:dLbl>
              <c:idx val="9"/>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21-18EB-4BA6-AFE5-C0EFEFCA3829}"/>
                </c:ext>
              </c:extLst>
            </c:dLbl>
            <c:dLbl>
              <c:idx val="12"/>
              <c:layout>
                <c:manualLayout>
                  <c:x val="1.5625000000000001E-3"/>
                  <c:y val="-4.0596506526767526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06F-4174-9971-ADBB34791C42}"/>
                </c:ext>
              </c:extLst>
            </c:dLbl>
            <c:dLbl>
              <c:idx val="13"/>
              <c:layout>
                <c:manualLayout>
                  <c:x val="1.5624999999998854E-3"/>
                  <c:y val="-4.05965065267674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06F-4174-9971-ADBB34791C4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Primary analysis</c:v>
                </c:pt>
                <c:pt idx="1">
                  <c:v>End of RBP</c:v>
                </c:pt>
                <c:pt idx="3">
                  <c:v>Primary analysis</c:v>
                </c:pt>
                <c:pt idx="4">
                  <c:v>End of RBP</c:v>
                </c:pt>
                <c:pt idx="6">
                  <c:v>Primary analysis</c:v>
                </c:pt>
                <c:pt idx="7">
                  <c:v>End of RBP</c:v>
                </c:pt>
                <c:pt idx="9">
                  <c:v>Primary analysis</c:v>
                </c:pt>
                <c:pt idx="10">
                  <c:v>End of RBP</c:v>
                </c:pt>
                <c:pt idx="12">
                  <c:v>Primary analysis</c:v>
                </c:pt>
                <c:pt idx="13">
                  <c:v>End of RBP</c:v>
                </c:pt>
              </c:strCache>
            </c:strRef>
          </c:cat>
          <c:val>
            <c:numRef>
              <c:f>Sheet1!$C$2:$C$15</c:f>
              <c:numCache>
                <c:formatCode>General</c:formatCode>
                <c:ptCount val="14"/>
                <c:pt idx="0">
                  <c:v>45</c:v>
                </c:pt>
                <c:pt idx="1">
                  <c:v>48</c:v>
                </c:pt>
                <c:pt idx="3">
                  <c:v>59</c:v>
                </c:pt>
                <c:pt idx="4">
                  <c:v>60</c:v>
                </c:pt>
                <c:pt idx="6">
                  <c:v>15</c:v>
                </c:pt>
                <c:pt idx="7">
                  <c:v>16</c:v>
                </c:pt>
                <c:pt idx="9">
                  <c:v>14</c:v>
                </c:pt>
                <c:pt idx="10">
                  <c:v>14</c:v>
                </c:pt>
                <c:pt idx="12">
                  <c:v>7</c:v>
                </c:pt>
                <c:pt idx="13">
                  <c:v>7</c:v>
                </c:pt>
              </c:numCache>
            </c:numRef>
          </c:val>
          <c:extLst>
            <c:ext xmlns:c16="http://schemas.microsoft.com/office/drawing/2014/chart" uri="{C3380CC4-5D6E-409C-BE32-E72D297353CC}">
              <c16:uniqueId val="{00000001-E06F-4174-9971-ADBB34791C42}"/>
            </c:ext>
          </c:extLst>
        </c:ser>
        <c:ser>
          <c:idx val="2"/>
          <c:order val="2"/>
          <c:tx>
            <c:strRef>
              <c:f>Sheet1!$D$1</c:f>
              <c:strCache>
                <c:ptCount val="1"/>
                <c:pt idx="0">
                  <c:v>Grade 2</c:v>
                </c:pt>
              </c:strCache>
            </c:strRef>
          </c:tx>
          <c:spPr>
            <a:solidFill>
              <a:schemeClr val="accent1">
                <a:lumMod val="40000"/>
                <a:lumOff val="60000"/>
              </a:schemeClr>
            </a:solidFill>
            <a:ln>
              <a:solidFill>
                <a:schemeClr val="tx1"/>
              </a:solidFill>
            </a:ln>
            <a:effectLst/>
          </c:spPr>
          <c:invertIfNegative val="0"/>
          <c:dPt>
            <c:idx val="1"/>
            <c:invertIfNegative val="0"/>
            <c:bubble3D val="0"/>
            <c:spPr>
              <a:solidFill>
                <a:schemeClr val="accent1">
                  <a:lumMod val="40000"/>
                  <a:lumOff val="60000"/>
                </a:schemeClr>
              </a:solidFill>
              <a:ln>
                <a:solidFill>
                  <a:srgbClr val="0070C0"/>
                </a:solidFill>
              </a:ln>
              <a:effectLst/>
            </c:spPr>
            <c:extLst>
              <c:ext xmlns:c16="http://schemas.microsoft.com/office/drawing/2014/chart" uri="{C3380CC4-5D6E-409C-BE32-E72D297353CC}">
                <c16:uniqueId val="{00000005-CEA4-4BA2-979B-118F46ABA957}"/>
              </c:ext>
            </c:extLst>
          </c:dPt>
          <c:dPt>
            <c:idx val="4"/>
            <c:invertIfNegative val="0"/>
            <c:bubble3D val="0"/>
            <c:spPr>
              <a:solidFill>
                <a:schemeClr val="accent1">
                  <a:lumMod val="40000"/>
                  <a:lumOff val="60000"/>
                </a:schemeClr>
              </a:solidFill>
              <a:ln>
                <a:solidFill>
                  <a:srgbClr val="0070C0"/>
                </a:solidFill>
              </a:ln>
              <a:effectLst/>
            </c:spPr>
            <c:extLst>
              <c:ext xmlns:c16="http://schemas.microsoft.com/office/drawing/2014/chart" uri="{C3380CC4-5D6E-409C-BE32-E72D297353CC}">
                <c16:uniqueId val="{00000006-CEA4-4BA2-979B-118F46ABA957}"/>
              </c:ext>
            </c:extLst>
          </c:dPt>
          <c:dPt>
            <c:idx val="7"/>
            <c:invertIfNegative val="0"/>
            <c:bubble3D val="0"/>
            <c:spPr>
              <a:solidFill>
                <a:schemeClr val="accent1">
                  <a:lumMod val="40000"/>
                  <a:lumOff val="60000"/>
                </a:schemeClr>
              </a:solidFill>
              <a:ln>
                <a:solidFill>
                  <a:srgbClr val="0070C0"/>
                </a:solidFill>
              </a:ln>
              <a:effectLst/>
            </c:spPr>
            <c:extLst>
              <c:ext xmlns:c16="http://schemas.microsoft.com/office/drawing/2014/chart" uri="{C3380CC4-5D6E-409C-BE32-E72D297353CC}">
                <c16:uniqueId val="{00000009-CEA4-4BA2-979B-118F46ABA957}"/>
              </c:ext>
            </c:extLst>
          </c:dPt>
          <c:dPt>
            <c:idx val="10"/>
            <c:invertIfNegative val="0"/>
            <c:bubble3D val="0"/>
            <c:spPr>
              <a:solidFill>
                <a:schemeClr val="accent1">
                  <a:lumMod val="40000"/>
                  <a:lumOff val="60000"/>
                </a:schemeClr>
              </a:solidFill>
              <a:ln>
                <a:solidFill>
                  <a:srgbClr val="0070C0"/>
                </a:solidFill>
              </a:ln>
              <a:effectLst/>
            </c:spPr>
            <c:extLst>
              <c:ext xmlns:c16="http://schemas.microsoft.com/office/drawing/2014/chart" uri="{C3380CC4-5D6E-409C-BE32-E72D297353CC}">
                <c16:uniqueId val="{0000000C-CEA4-4BA2-979B-118F46ABA957}"/>
              </c:ext>
            </c:extLst>
          </c:dPt>
          <c:dPt>
            <c:idx val="13"/>
            <c:invertIfNegative val="0"/>
            <c:bubble3D val="0"/>
            <c:spPr>
              <a:solidFill>
                <a:schemeClr val="accent1">
                  <a:lumMod val="40000"/>
                  <a:lumOff val="60000"/>
                </a:schemeClr>
              </a:solidFill>
              <a:ln>
                <a:solidFill>
                  <a:srgbClr val="0070C0"/>
                </a:solidFill>
              </a:ln>
              <a:effectLst/>
            </c:spPr>
            <c:extLst>
              <c:ext xmlns:c16="http://schemas.microsoft.com/office/drawing/2014/chart" uri="{C3380CC4-5D6E-409C-BE32-E72D297353CC}">
                <c16:uniqueId val="{0000001C-0AA2-4232-9D11-C54C9DCF0499}"/>
              </c:ext>
            </c:extLst>
          </c:dPt>
          <c:dLbls>
            <c:dLbl>
              <c:idx val="1"/>
              <c:tx>
                <c:rich>
                  <a:bodyPr/>
                  <a:lstStyle/>
                  <a:p>
                    <a:fld id="{397AC6E1-383D-4183-9ED7-0CFE11D00E43}" type="VALUE">
                      <a:rPr lang="en-US" b="1">
                        <a:solidFill>
                          <a:schemeClr val="accent6"/>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EA4-4BA2-979B-118F46ABA957}"/>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F-0777-4C16-8255-A121AA592C30}"/>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CEA4-4BA2-979B-118F46ABA957}"/>
                </c:ext>
              </c:extLst>
            </c:dLbl>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28-18EB-4BA6-AFE5-C0EFEFCA3829}"/>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CEA4-4BA2-979B-118F46ABA957}"/>
                </c:ext>
              </c:extLst>
            </c:dLbl>
            <c:dLbl>
              <c:idx val="9"/>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E-0AA2-4232-9D11-C54C9DCF0499}"/>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CEA4-4BA2-979B-118F46ABA957}"/>
                </c:ext>
              </c:extLst>
            </c:dLbl>
            <c:dLbl>
              <c:idx val="12"/>
              <c:layout>
                <c:manualLayout>
                  <c:x val="3.9502247576464929E-2"/>
                  <c:y val="-3.6234578772586228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AA2-4232-9D11-C54C9DCF0499}"/>
                </c:ext>
              </c:extLst>
            </c:dLbl>
            <c:dLbl>
              <c:idx val="13"/>
              <c:layout>
                <c:manualLayout>
                  <c:x val="3.623069402668317E-2"/>
                  <c:y val="-3.623552903821714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AA2-4232-9D11-C54C9DCF049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Primary analysis</c:v>
                </c:pt>
                <c:pt idx="1">
                  <c:v>End of RBP</c:v>
                </c:pt>
                <c:pt idx="3">
                  <c:v>Primary analysis</c:v>
                </c:pt>
                <c:pt idx="4">
                  <c:v>End of RBP</c:v>
                </c:pt>
                <c:pt idx="6">
                  <c:v>Primary analysis</c:v>
                </c:pt>
                <c:pt idx="7">
                  <c:v>End of RBP</c:v>
                </c:pt>
                <c:pt idx="9">
                  <c:v>Primary analysis</c:v>
                </c:pt>
                <c:pt idx="10">
                  <c:v>End of RBP</c:v>
                </c:pt>
                <c:pt idx="12">
                  <c:v>Primary analysis</c:v>
                </c:pt>
                <c:pt idx="13">
                  <c:v>End of RBP</c:v>
                </c:pt>
              </c:strCache>
            </c:strRef>
          </c:cat>
          <c:val>
            <c:numRef>
              <c:f>Sheet1!$D$2:$D$15</c:f>
              <c:numCache>
                <c:formatCode>General</c:formatCode>
                <c:ptCount val="14"/>
                <c:pt idx="0">
                  <c:v>11</c:v>
                </c:pt>
                <c:pt idx="1">
                  <c:v>12</c:v>
                </c:pt>
                <c:pt idx="3">
                  <c:v>5</c:v>
                </c:pt>
                <c:pt idx="4">
                  <c:v>6</c:v>
                </c:pt>
                <c:pt idx="6">
                  <c:v>2</c:v>
                </c:pt>
                <c:pt idx="7">
                  <c:v>2</c:v>
                </c:pt>
                <c:pt idx="9">
                  <c:v>2</c:v>
                </c:pt>
                <c:pt idx="10">
                  <c:v>2</c:v>
                </c:pt>
                <c:pt idx="12">
                  <c:v>0.3</c:v>
                </c:pt>
                <c:pt idx="13">
                  <c:v>0.3</c:v>
                </c:pt>
              </c:numCache>
            </c:numRef>
          </c:val>
          <c:extLst>
            <c:ext xmlns:c16="http://schemas.microsoft.com/office/drawing/2014/chart" uri="{C3380CC4-5D6E-409C-BE32-E72D297353CC}">
              <c16:uniqueId val="{00000002-E06F-4174-9971-ADBB34791C42}"/>
            </c:ext>
          </c:extLst>
        </c:ser>
        <c:ser>
          <c:idx val="3"/>
          <c:order val="3"/>
          <c:tx>
            <c:strRef>
              <c:f>Sheet1!$E$1</c:f>
              <c:strCache>
                <c:ptCount val="1"/>
                <c:pt idx="0">
                  <c:v>Grade 3</c:v>
                </c:pt>
              </c:strCache>
            </c:strRef>
          </c:tx>
          <c:spPr>
            <a:solidFill>
              <a:schemeClr val="accent1">
                <a:lumMod val="60000"/>
                <a:lumOff val="40000"/>
              </a:schemeClr>
            </a:solidFill>
            <a:ln>
              <a:solidFill>
                <a:srgbClr val="203661"/>
              </a:solidFill>
            </a:ln>
            <a:effectLst/>
          </c:spPr>
          <c:invertIfNegative val="0"/>
          <c:dLbls>
            <c:dLbl>
              <c:idx val="0"/>
              <c:layout>
                <c:manualLayout>
                  <c:x val="3.90625E-2"/>
                  <c:y val="-3.5609303987441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EB-4BA6-AFE5-C0EFEFCA3829}"/>
                </c:ext>
              </c:extLst>
            </c:dLbl>
            <c:dLbl>
              <c:idx val="1"/>
              <c:layout>
                <c:manualLayout>
                  <c:x val="4.0625000000000001E-2"/>
                  <c:y val="-3.2073048819580036E-2"/>
                </c:manualLayout>
              </c:layout>
              <c:spPr>
                <a:noFill/>
                <a:ln w="6350">
                  <a:noFill/>
                </a:ln>
                <a:effectLst/>
              </c:spPr>
              <c:txPr>
                <a:bodyPr rot="0" spcFirstLastPara="1" vertOverflow="overflow" horzOverflow="overflow"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1">
                      <a:avLst/>
                    </a:prstGeom>
                    <a:noFill/>
                    <a:ln>
                      <a:noFill/>
                    </a:ln>
                  </c15:spPr>
                </c:ext>
                <c:ext xmlns:c16="http://schemas.microsoft.com/office/drawing/2014/chart" uri="{C3380CC4-5D6E-409C-BE32-E72D297353CC}">
                  <c16:uniqueId val="{00000022-18EB-4BA6-AFE5-C0EFEFCA3829}"/>
                </c:ext>
              </c:extLst>
            </c:dLbl>
            <c:dLbl>
              <c:idx val="3"/>
              <c:delete val="1"/>
              <c:extLst>
                <c:ext xmlns:c15="http://schemas.microsoft.com/office/drawing/2012/chart" uri="{CE6537A1-D6FC-4f65-9D91-7224C49458BB}"/>
                <c:ext xmlns:c16="http://schemas.microsoft.com/office/drawing/2014/chart" uri="{C3380CC4-5D6E-409C-BE32-E72D297353CC}">
                  <c16:uniqueId val="{00000008-E06F-4174-9971-ADBB34791C42}"/>
                </c:ext>
              </c:extLst>
            </c:dLbl>
            <c:dLbl>
              <c:idx val="4"/>
              <c:delete val="1"/>
              <c:extLst>
                <c:ext xmlns:c15="http://schemas.microsoft.com/office/drawing/2012/chart" uri="{CE6537A1-D6FC-4f65-9D91-7224C49458BB}"/>
                <c:ext xmlns:c16="http://schemas.microsoft.com/office/drawing/2014/chart" uri="{C3380CC4-5D6E-409C-BE32-E72D297353CC}">
                  <c16:uniqueId val="{00000007-E06F-4174-9971-ADBB34791C42}"/>
                </c:ext>
              </c:extLst>
            </c:dLbl>
            <c:dLbl>
              <c:idx val="6"/>
              <c:layout>
                <c:manualLayout>
                  <c:x val="3.9062532227489365E-2"/>
                  <c:y val="-3.5295716329237899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6F-4174-9971-ADBB34791C42}"/>
                </c:ext>
              </c:extLst>
            </c:dLbl>
            <c:dLbl>
              <c:idx val="7"/>
              <c:layout>
                <c:manualLayout>
                  <c:x val="3.9062499999999882E-2"/>
                  <c:y val="-3.127260840313562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6F-4174-9971-ADBB34791C42}"/>
                </c:ext>
              </c:extLst>
            </c:dLbl>
            <c:dLbl>
              <c:idx val="9"/>
              <c:delete val="1"/>
              <c:extLst>
                <c:ext xmlns:c15="http://schemas.microsoft.com/office/drawing/2012/chart" uri="{CE6537A1-D6FC-4f65-9D91-7224C49458BB}"/>
                <c:ext xmlns:c16="http://schemas.microsoft.com/office/drawing/2014/chart" uri="{C3380CC4-5D6E-409C-BE32-E72D297353CC}">
                  <c16:uniqueId val="{0000000A-E06F-4174-9971-ADBB34791C42}"/>
                </c:ext>
              </c:extLst>
            </c:dLbl>
            <c:dLbl>
              <c:idx val="10"/>
              <c:delete val="1"/>
              <c:extLst>
                <c:ext xmlns:c15="http://schemas.microsoft.com/office/drawing/2012/chart" uri="{CE6537A1-D6FC-4f65-9D91-7224C49458BB}"/>
                <c:ext xmlns:c16="http://schemas.microsoft.com/office/drawing/2014/chart" uri="{C3380CC4-5D6E-409C-BE32-E72D297353CC}">
                  <c16:uniqueId val="{0000000B-E06F-4174-9971-ADBB34791C42}"/>
                </c:ext>
              </c:extLst>
            </c:dLbl>
            <c:dLbl>
              <c:idx val="12"/>
              <c:delete val="1"/>
              <c:extLst>
                <c:ext xmlns:c15="http://schemas.microsoft.com/office/drawing/2012/chart" uri="{CE6537A1-D6FC-4f65-9D91-7224C49458BB}"/>
                <c:ext xmlns:c16="http://schemas.microsoft.com/office/drawing/2014/chart" uri="{C3380CC4-5D6E-409C-BE32-E72D297353CC}">
                  <c16:uniqueId val="{0000000C-E06F-4174-9971-ADBB34791C42}"/>
                </c:ext>
              </c:extLst>
            </c:dLbl>
            <c:dLbl>
              <c:idx val="13"/>
              <c:delete val="1"/>
              <c:extLst>
                <c:ext xmlns:c15="http://schemas.microsoft.com/office/drawing/2012/chart" uri="{CE6537A1-D6FC-4f65-9D91-7224C49458BB}"/>
                <c:ext xmlns:c16="http://schemas.microsoft.com/office/drawing/2014/chart" uri="{C3380CC4-5D6E-409C-BE32-E72D297353CC}">
                  <c16:uniqueId val="{0000000D-E06F-4174-9971-ADBB34791C42}"/>
                </c:ext>
              </c:extLst>
            </c:dLbl>
            <c:spPr>
              <a:noFill/>
              <a:ln w="6350">
                <a:noFill/>
              </a:ln>
              <a:effectLst/>
            </c:spPr>
            <c:txPr>
              <a:bodyPr rot="0" spcFirstLastPara="1" vertOverflow="overflow" horzOverflow="overflow" vert="horz" wrap="square" lIns="38100" tIns="19050" rIns="38100" bIns="19050" anchor="ctr" anchorCtr="1">
                <a:spAutoFit/>
              </a:bodyPr>
              <a:lstStyle/>
              <a:p>
                <a:pPr>
                  <a:defRPr sz="1200" b="0" i="0" u="none" strike="noStrike" kern="1200" baseline="0">
                    <a:solidFill>
                      <a:schemeClr val="accent6"/>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borderCallout1">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Primary analysis</c:v>
                </c:pt>
                <c:pt idx="1">
                  <c:v>End of RBP</c:v>
                </c:pt>
                <c:pt idx="3">
                  <c:v>Primary analysis</c:v>
                </c:pt>
                <c:pt idx="4">
                  <c:v>End of RBP</c:v>
                </c:pt>
                <c:pt idx="6">
                  <c:v>Primary analysis</c:v>
                </c:pt>
                <c:pt idx="7">
                  <c:v>End of RBP</c:v>
                </c:pt>
                <c:pt idx="9">
                  <c:v>Primary analysis</c:v>
                </c:pt>
                <c:pt idx="10">
                  <c:v>End of RBP</c:v>
                </c:pt>
                <c:pt idx="12">
                  <c:v>Primary analysis</c:v>
                </c:pt>
                <c:pt idx="13">
                  <c:v>End of RBP</c:v>
                </c:pt>
              </c:strCache>
            </c:strRef>
          </c:cat>
          <c:val>
            <c:numRef>
              <c:f>Sheet1!$E$2:$E$15</c:f>
              <c:numCache>
                <c:formatCode>General</c:formatCode>
                <c:ptCount val="14"/>
                <c:pt idx="0">
                  <c:v>0.2</c:v>
                </c:pt>
                <c:pt idx="1">
                  <c:v>0.2</c:v>
                </c:pt>
                <c:pt idx="3">
                  <c:v>0</c:v>
                </c:pt>
                <c:pt idx="4">
                  <c:v>0</c:v>
                </c:pt>
                <c:pt idx="6">
                  <c:v>0.1</c:v>
                </c:pt>
                <c:pt idx="7">
                  <c:v>0.1</c:v>
                </c:pt>
                <c:pt idx="9">
                  <c:v>0</c:v>
                </c:pt>
                <c:pt idx="10">
                  <c:v>0</c:v>
                </c:pt>
                <c:pt idx="12">
                  <c:v>0</c:v>
                </c:pt>
                <c:pt idx="13">
                  <c:v>0</c:v>
                </c:pt>
              </c:numCache>
            </c:numRef>
          </c:val>
          <c:extLst>
            <c:ext xmlns:c16="http://schemas.microsoft.com/office/drawing/2014/chart" uri="{C3380CC4-5D6E-409C-BE32-E72D297353CC}">
              <c16:uniqueId val="{00000003-E06F-4174-9971-ADBB34791C42}"/>
            </c:ext>
          </c:extLst>
        </c:ser>
        <c:dLbls>
          <c:showLegendKey val="0"/>
          <c:showVal val="0"/>
          <c:showCatName val="0"/>
          <c:showSerName val="0"/>
          <c:showPercent val="0"/>
          <c:showBubbleSize val="0"/>
        </c:dLbls>
        <c:gapWidth val="42"/>
        <c:overlap val="100"/>
        <c:axId val="1183583935"/>
        <c:axId val="1183585375"/>
      </c:barChart>
      <c:catAx>
        <c:axId val="1183583935"/>
        <c:scaling>
          <c:orientation val="minMax"/>
        </c:scaling>
        <c:delete val="0"/>
        <c:axPos val="b"/>
        <c:numFmt formatCode="General" sourceLinked="1"/>
        <c:majorTickMark val="out"/>
        <c:minorTickMark val="none"/>
        <c:tickLblPos val="nextTo"/>
        <c:spPr>
          <a:noFill/>
          <a:ln w="19050" cap="flat" cmpd="sng" algn="ctr">
            <a:solidFill>
              <a:srgbClr val="54565B"/>
            </a:solidFill>
            <a:round/>
          </a:ln>
          <a:effectLst/>
        </c:spPr>
        <c:txPr>
          <a:bodyPr rot="-60000000" spcFirstLastPara="1" vertOverflow="ellipsis" vert="horz" wrap="square" anchor="ctr" anchorCtr="1"/>
          <a:lstStyle/>
          <a:p>
            <a:pPr>
              <a:defRPr sz="1050" b="1" i="0" u="none" strike="noStrike" kern="1200" baseline="0">
                <a:solidFill>
                  <a:schemeClr val="bg1">
                    <a:lumMod val="50000"/>
                  </a:schemeClr>
                </a:solidFill>
                <a:latin typeface="+mn-lt"/>
                <a:ea typeface="+mn-ea"/>
                <a:cs typeface="+mn-cs"/>
              </a:defRPr>
            </a:pPr>
            <a:endParaRPr lang="en-US"/>
          </a:p>
        </c:txPr>
        <c:crossAx val="1183585375"/>
        <c:crosses val="autoZero"/>
        <c:auto val="1"/>
        <c:lblAlgn val="ctr"/>
        <c:lblOffset val="100"/>
        <c:noMultiLvlLbl val="0"/>
      </c:catAx>
      <c:valAx>
        <c:axId val="1183585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rgbClr val="54565B"/>
                    </a:solidFill>
                    <a:latin typeface="+mn-lt"/>
                    <a:ea typeface="+mn-ea"/>
                    <a:cs typeface="+mn-cs"/>
                  </a:defRPr>
                </a:pPr>
                <a:r>
                  <a:rPr lang="en-GB" b="1">
                    <a:solidFill>
                      <a:srgbClr val="54565B"/>
                    </a:solidFill>
                  </a:rPr>
                  <a:t>Participants</a:t>
                </a:r>
                <a:r>
                  <a:rPr lang="en-GB" b="1" baseline="0">
                    <a:solidFill>
                      <a:srgbClr val="54565B"/>
                    </a:solidFill>
                  </a:rPr>
                  <a:t> (%)</a:t>
                </a:r>
                <a:endParaRPr lang="en-GB" b="1">
                  <a:solidFill>
                    <a:srgbClr val="54565B"/>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rgbClr val="54565B"/>
                  </a:solidFill>
                  <a:latin typeface="+mn-lt"/>
                  <a:ea typeface="+mn-ea"/>
                  <a:cs typeface="+mn-cs"/>
                </a:defRPr>
              </a:pPr>
              <a:endParaRPr lang="en-GB"/>
            </a:p>
          </c:txPr>
        </c:title>
        <c:numFmt formatCode="0%" sourceLinked="0"/>
        <c:majorTickMark val="out"/>
        <c:minorTickMark val="none"/>
        <c:tickLblPos val="nextTo"/>
        <c:spPr>
          <a:noFill/>
          <a:ln w="19050">
            <a:solidFill>
              <a:srgbClr val="54565B"/>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83583935"/>
        <c:crosses val="autoZero"/>
        <c:crossBetween val="between"/>
        <c:majorUnit val="0.2"/>
      </c:valAx>
      <c:spPr>
        <a:noFill/>
        <a:ln>
          <a:noFill/>
        </a:ln>
        <a:effectLst/>
      </c:spPr>
    </c:plotArea>
    <c:legend>
      <c:legendPos val="b"/>
      <c:layout>
        <c:manualLayout>
          <c:xMode val="edge"/>
          <c:yMode val="edge"/>
          <c:x val="0.8949517355544756"/>
          <c:y val="0.12801598473493289"/>
          <c:w val="0.10495728885608119"/>
          <c:h val="0.48177327168854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C74D1-3993-4E63-AE2D-9E063E6D0D02}" type="datetimeFigureOut">
              <a:rPr lang="en-GB" smtClean="0"/>
              <a:t>24/02/2026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F0FF4-A69D-4C45-AB9A-3DC9A1F244E6}" type="slidenum">
              <a:rPr lang="en-GB" smtClean="0"/>
              <a:t>‹#›</a:t>
            </a:fld>
            <a:endParaRPr lang="en-GB"/>
          </a:p>
        </p:txBody>
      </p:sp>
    </p:spTree>
    <p:extLst>
      <p:ext uri="{BB962C8B-B14F-4D97-AF65-F5344CB8AC3E}">
        <p14:creationId xmlns:p14="http://schemas.microsoft.com/office/powerpoint/2010/main" val="86610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257FEA-2B49-4089-B162-F3711C03422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550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0FD0F-129D-B5AD-0A4B-D8EC6A7AB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AA0E0-B168-61FA-F6E5-01F7CCFFF9C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9FE7B83-1834-F62A-BB17-EBB9963FBE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384970-0A04-887E-08D2-2DB4CD8E6B32}"/>
              </a:ext>
            </a:extLst>
          </p:cNvPr>
          <p:cNvSpPr>
            <a:spLocks noGrp="1"/>
          </p:cNvSpPr>
          <p:nvPr>
            <p:ph type="sldNum" sz="quarter" idx="5"/>
          </p:nvPr>
        </p:nvSpPr>
        <p:spPr/>
        <p:txBody>
          <a:bodyPr/>
          <a:lstStyle/>
          <a:p>
            <a:fld id="{ADB2B313-A8E6-3C48-BAB4-26C5308CBEB9}" type="slidenum">
              <a:rPr lang="en-US" smtClean="0"/>
              <a:t>11</a:t>
            </a:fld>
            <a:endParaRPr lang="en-US"/>
          </a:p>
        </p:txBody>
      </p:sp>
    </p:spTree>
    <p:extLst>
      <p:ext uri="{BB962C8B-B14F-4D97-AF65-F5344CB8AC3E}">
        <p14:creationId xmlns:p14="http://schemas.microsoft.com/office/powerpoint/2010/main" val="361323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59257FEA-2B49-4089-B162-F3711C034227}" type="slidenum">
              <a:rPr lang="en-US" smtClean="0"/>
              <a:pPr/>
              <a:t>2</a:t>
            </a:fld>
            <a:endParaRPr lang="en-US"/>
          </a:p>
        </p:txBody>
      </p:sp>
      <p:sp>
        <p:nvSpPr>
          <p:cNvPr id="6" name="Slide Image Placeholder 5">
            <a:extLst>
              <a:ext uri="{FF2B5EF4-FFF2-40B4-BE49-F238E27FC236}">
                <a16:creationId xmlns:a16="http://schemas.microsoft.com/office/drawing/2014/main" id="{12F34BE0-CA1F-2020-994A-F318874FFDB5}"/>
              </a:ext>
            </a:extLst>
          </p:cNvPr>
          <p:cNvSpPr>
            <a:spLocks noGrp="1" noRot="1" noChangeAspect="1"/>
          </p:cNvSpPr>
          <p:nvPr>
            <p:ph type="sldImg"/>
          </p:nvPr>
        </p:nvSpPr>
        <p:spPr/>
        <p:txBody>
          <a:bodyPr/>
          <a:lstStyle/>
          <a:p>
            <a:endParaRPr lang="en-GB"/>
          </a:p>
        </p:txBody>
      </p:sp>
      <p:sp>
        <p:nvSpPr>
          <p:cNvPr id="7" name="Notes Placeholder 6">
            <a:extLst>
              <a:ext uri="{FF2B5EF4-FFF2-40B4-BE49-F238E27FC236}">
                <a16:creationId xmlns:a16="http://schemas.microsoft.com/office/drawing/2014/main" id="{9A31862A-6D5E-8140-799A-2369857EC1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8677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FC35-2BCC-4B5D-5695-7C6AC14C776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668553-8EFB-0C5C-88F0-AF6B95CC16B7}"/>
              </a:ext>
            </a:extLst>
          </p:cNvPr>
          <p:cNvSpPr>
            <a:spLocks noGrp="1"/>
          </p:cNvSpPr>
          <p:nvPr>
            <p:ph type="sldNum" sz="quarter" idx="5"/>
          </p:nvPr>
        </p:nvSpPr>
        <p:spPr/>
        <p:txBody>
          <a:bodyPr/>
          <a:lstStyle/>
          <a:p>
            <a:pPr lvl="0"/>
            <a:fld id="{A301E510-08EE-4534-99FF-C82F961233CA}" type="slidenum">
              <a:rPr lang="en-US" noProof="0" smtClean="0"/>
              <a:pPr lvl="0"/>
              <a:t>3</a:t>
            </a:fld>
            <a:endParaRPr lang="en-US" noProof="0"/>
          </a:p>
        </p:txBody>
      </p:sp>
      <p:sp>
        <p:nvSpPr>
          <p:cNvPr id="6" name="Slide Image Placeholder 5">
            <a:extLst>
              <a:ext uri="{FF2B5EF4-FFF2-40B4-BE49-F238E27FC236}">
                <a16:creationId xmlns:a16="http://schemas.microsoft.com/office/drawing/2014/main" id="{5923E272-B766-B596-F1E7-99D1F52948F4}"/>
              </a:ext>
            </a:extLst>
          </p:cNvPr>
          <p:cNvSpPr>
            <a:spLocks noGrp="1" noRot="1" noChangeAspect="1"/>
          </p:cNvSpPr>
          <p:nvPr>
            <p:ph type="sldImg"/>
          </p:nvPr>
        </p:nvSpPr>
        <p:spPr/>
        <p:txBody>
          <a:bodyPr/>
          <a:lstStyle/>
          <a:p>
            <a:endParaRPr lang="en-GB"/>
          </a:p>
        </p:txBody>
      </p:sp>
      <p:sp>
        <p:nvSpPr>
          <p:cNvPr id="7" name="Notes Placeholder 6">
            <a:extLst>
              <a:ext uri="{FF2B5EF4-FFF2-40B4-BE49-F238E27FC236}">
                <a16:creationId xmlns:a16="http://schemas.microsoft.com/office/drawing/2014/main" id="{FF6E72B1-582E-FF34-09E4-A5A591D413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9574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4A9AE-80B9-82A4-57A2-1DA3331D0D0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9F7E75-AB02-C811-7BE7-BD8D0D412A5F}"/>
              </a:ext>
            </a:extLst>
          </p:cNvPr>
          <p:cNvSpPr>
            <a:spLocks noGrp="1"/>
          </p:cNvSpPr>
          <p:nvPr>
            <p:ph type="sldNum" sz="quarter" idx="5"/>
          </p:nvPr>
        </p:nvSpPr>
        <p:spPr/>
        <p:txBody>
          <a:bodyPr/>
          <a:lstStyle/>
          <a:p>
            <a:pPr lvl="0"/>
            <a:fld id="{C391DF6C-562A-4587-BDD3-BE50A6D151C8}" type="slidenum">
              <a:rPr lang="en-US" noProof="0" smtClean="0"/>
              <a:pPr lvl="0"/>
              <a:t>4</a:t>
            </a:fld>
            <a:endParaRPr lang="en-US" noProof="0"/>
          </a:p>
        </p:txBody>
      </p:sp>
      <p:sp>
        <p:nvSpPr>
          <p:cNvPr id="6" name="Slide Image Placeholder 5">
            <a:extLst>
              <a:ext uri="{FF2B5EF4-FFF2-40B4-BE49-F238E27FC236}">
                <a16:creationId xmlns:a16="http://schemas.microsoft.com/office/drawing/2014/main" id="{C5BDF9C0-9F9E-D01A-145A-EDB894A4E7A2}"/>
              </a:ext>
            </a:extLst>
          </p:cNvPr>
          <p:cNvSpPr>
            <a:spLocks noGrp="1" noRot="1" noChangeAspect="1"/>
          </p:cNvSpPr>
          <p:nvPr>
            <p:ph type="sldImg"/>
          </p:nvPr>
        </p:nvSpPr>
        <p:spPr/>
        <p:txBody>
          <a:bodyPr/>
          <a:lstStyle/>
          <a:p>
            <a:endParaRPr lang="en-GB"/>
          </a:p>
        </p:txBody>
      </p:sp>
      <p:sp>
        <p:nvSpPr>
          <p:cNvPr id="7" name="Notes Placeholder 6">
            <a:extLst>
              <a:ext uri="{FF2B5EF4-FFF2-40B4-BE49-F238E27FC236}">
                <a16:creationId xmlns:a16="http://schemas.microsoft.com/office/drawing/2014/main" id="{1DFAC65F-3A6D-88F1-9C4D-FE04199E3E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8933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177800" indent="-177800">
              <a:buFont typeface="Wingdings" panose="05000000000000000000" pitchFamily="2" charset="2"/>
              <a:buChar char="§"/>
            </a:pPr>
            <a:r>
              <a:rPr lang="en-GB" sz="1200">
                <a:solidFill>
                  <a:srgbClr val="203661"/>
                </a:solidFill>
              </a:rPr>
              <a:t>Since the primary analysis, additional HIV acquisitions occurred in:</a:t>
            </a:r>
          </a:p>
          <a:p>
            <a:pPr marL="285750" indent="-285750">
              <a:buFont typeface="Trebuchet MS" panose="020B0603020202020204" pitchFamily="34" charset="0"/>
              <a:buChar char="―"/>
            </a:pPr>
            <a:r>
              <a:rPr lang="en-GB" sz="1200">
                <a:solidFill>
                  <a:srgbClr val="203661"/>
                </a:solidFill>
              </a:rPr>
              <a:t>one participant in the LEN group during 905 additional PY of follow up</a:t>
            </a:r>
          </a:p>
          <a:p>
            <a:pPr marL="285750" indent="-285750">
              <a:buFont typeface="Trebuchet MS" panose="020B0603020202020204" pitchFamily="34" charset="0"/>
              <a:buChar char="―"/>
            </a:pPr>
            <a:r>
              <a:rPr lang="en-GB" sz="1200">
                <a:solidFill>
                  <a:srgbClr val="203661"/>
                </a:solidFill>
              </a:rPr>
              <a:t>three participants in the F/TDF group during 338 additional PY of follow up</a:t>
            </a:r>
            <a:endParaRPr lang="en-US" sz="1200">
              <a:solidFill>
                <a:srgbClr val="203661"/>
              </a:solidFill>
            </a:endParaRPr>
          </a:p>
          <a:p>
            <a:endParaRPr lang="en-US"/>
          </a:p>
        </p:txBody>
      </p:sp>
      <p:sp>
        <p:nvSpPr>
          <p:cNvPr id="4" name="Slide Number Placeholder 3"/>
          <p:cNvSpPr>
            <a:spLocks noGrp="1"/>
          </p:cNvSpPr>
          <p:nvPr>
            <p:ph type="sldNum" sz="quarter" idx="5"/>
          </p:nvPr>
        </p:nvSpPr>
        <p:spPr/>
        <p:txBody>
          <a:bodyPr/>
          <a:lstStyle/>
          <a:p>
            <a:fld id="{71DF0FF4-A69D-4C45-AB9A-3DC9A1F244E6}" type="slidenum">
              <a:rPr lang="en-GB" smtClean="0"/>
              <a:t>5</a:t>
            </a:fld>
            <a:endParaRPr lang="en-GB"/>
          </a:p>
        </p:txBody>
      </p:sp>
    </p:spTree>
    <p:extLst>
      <p:ext uri="{BB962C8B-B14F-4D97-AF65-F5344CB8AC3E}">
        <p14:creationId xmlns:p14="http://schemas.microsoft.com/office/powerpoint/2010/main" val="279355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E8323-E1A3-FE5B-7D1F-940500BC5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AF06B-07B8-B986-942E-DFF615FB62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060AE79-7F2F-3005-D5AB-C071BB1D46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F8B480-401F-5807-782A-0019A703FB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164C2-B374-D344-96A0-AB784DE3F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636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DE12B-DF3F-310E-02A5-7FE8377C6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A3F04-5357-DC9A-7403-AE68612E82A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08DF010-1D27-F61B-D7FD-E2D2B76681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D18E50-B909-3CA7-72FB-DE8C672FD5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164C2-B374-D344-96A0-AB784DE3F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928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DF0FF4-A69D-4C45-AB9A-3DC9A1F244E6}" type="slidenum">
              <a:rPr lang="en-GB" smtClean="0"/>
              <a:t>9</a:t>
            </a:fld>
            <a:endParaRPr lang="en-GB"/>
          </a:p>
        </p:txBody>
      </p:sp>
    </p:spTree>
    <p:extLst>
      <p:ext uri="{BB962C8B-B14F-4D97-AF65-F5344CB8AC3E}">
        <p14:creationId xmlns:p14="http://schemas.microsoft.com/office/powerpoint/2010/main" val="2765952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4F741-4D73-8D79-0CCF-9E9B7F4B3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F9FF5-A5C5-890E-9EDF-88E589AAD18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F7ABCDE-9B3F-8E5B-FD83-866D6AA8D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C02CE5-54C1-17D9-4306-F722907CB3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2BCF0F-DDD0-7646-A3F0-BF0A6046B5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38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Slide Number Placeholder 1"/>
          <p:cNvSpPr>
            <a:spLocks noGrp="1"/>
          </p:cNvSpPr>
          <p:nvPr>
            <p:ph type="sldNum" sz="quarter" idx="12"/>
          </p:nvPr>
        </p:nvSpPr>
        <p:spPr>
          <a:xfrm>
            <a:off x="11378528" y="6340475"/>
            <a:ext cx="591800" cy="365125"/>
          </a:xfrm>
        </p:spPr>
        <p:txBody>
          <a:bodyPr lIns="0" tIns="0" rIns="0" bIns="0" anchor="b" anchorCtr="0"/>
          <a:lstStyle>
            <a:lvl1pPr algn="r" fontAlgn="auto">
              <a:spcBef>
                <a:spcPts val="0"/>
              </a:spcBef>
              <a:spcAft>
                <a:spcPts val="0"/>
              </a:spcAft>
              <a:defRPr sz="1200" b="0" baseline="0">
                <a:solidFill>
                  <a:srgbClr val="000000">
                    <a:tint val="75000"/>
                  </a:srgbClr>
                </a:solidFill>
              </a:defRPr>
            </a:lvl1pPr>
          </a:lstStyle>
          <a:p>
            <a:pPr>
              <a:defRPr/>
            </a:pPr>
            <a:fld id="{2BE16F37-D63B-443C-96C0-C234F1098F79}" type="slidenum">
              <a:rPr lang="en-US"/>
              <a:pPr>
                <a:defRPr/>
              </a:pPr>
              <a:t>‹#›</a:t>
            </a:fld>
            <a:endParaRPr lang="en-US"/>
          </a:p>
        </p:txBody>
      </p:sp>
      <p:sp>
        <p:nvSpPr>
          <p:cNvPr id="5" name="Title 1">
            <a:extLst>
              <a:ext uri="{FF2B5EF4-FFF2-40B4-BE49-F238E27FC236}">
                <a16:creationId xmlns:a16="http://schemas.microsoft.com/office/drawing/2014/main" id="{8C718343-45F2-AC4A-5750-CBD5A20F5CF4}"/>
              </a:ext>
            </a:extLst>
          </p:cNvPr>
          <p:cNvSpPr>
            <a:spLocks noGrp="1"/>
          </p:cNvSpPr>
          <p:nvPr>
            <p:ph type="title"/>
          </p:nvPr>
        </p:nvSpPr>
        <p:spPr>
          <a:xfrm>
            <a:off x="812800" y="167640"/>
            <a:ext cx="10570464" cy="787400"/>
          </a:xfrm>
        </p:spPr>
        <p:txBody>
          <a:bodyPr/>
          <a:lstStyle/>
          <a:p>
            <a:r>
              <a:rPr lang="en-US"/>
              <a:t>Click to edit Master title style</a:t>
            </a:r>
          </a:p>
        </p:txBody>
      </p:sp>
      <p:sp>
        <p:nvSpPr>
          <p:cNvPr id="10" name="Text Placeholder 5">
            <a:extLst>
              <a:ext uri="{FF2B5EF4-FFF2-40B4-BE49-F238E27FC236}">
                <a16:creationId xmlns:a16="http://schemas.microsoft.com/office/drawing/2014/main" id="{0FB72379-47BA-2364-F58C-9AB559FF767D}"/>
              </a:ext>
            </a:extLst>
          </p:cNvPr>
          <p:cNvSpPr>
            <a:spLocks noGrp="1"/>
          </p:cNvSpPr>
          <p:nvPr>
            <p:ph type="body" sz="quarter" idx="11"/>
          </p:nvPr>
        </p:nvSpPr>
        <p:spPr>
          <a:xfrm>
            <a:off x="812801" y="6582489"/>
            <a:ext cx="10565726" cy="123111"/>
          </a:xfrm>
        </p:spPr>
        <p:txBody>
          <a:bodyPr tIns="0" rIns="0" bIns="0" anchor="b">
            <a:spAutoFit/>
          </a:bodyPr>
          <a:lstStyle>
            <a:lvl1pPr marL="0" indent="0">
              <a:spcBef>
                <a:spcPts val="0"/>
              </a:spcBef>
              <a:buNone/>
              <a:defRPr sz="800"/>
            </a:lvl1pPr>
          </a:lstStyle>
          <a:p>
            <a:pPr lvl="0"/>
            <a:r>
              <a:rPr lang="en-US"/>
              <a:t>Click to edit Master text styles</a:t>
            </a:r>
          </a:p>
        </p:txBody>
      </p:sp>
    </p:spTree>
    <p:extLst>
      <p:ext uri="{BB962C8B-B14F-4D97-AF65-F5344CB8AC3E}">
        <p14:creationId xmlns:p14="http://schemas.microsoft.com/office/powerpoint/2010/main" val="262346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p:txBody>
          <a:bodyPr/>
          <a:lstStyle/>
          <a:p>
            <a:r>
              <a:rPr lang="en-GB"/>
              <a:t>Click to edit Master title style</a:t>
            </a:r>
          </a:p>
        </p:txBody>
      </p:sp>
      <p:sp>
        <p:nvSpPr>
          <p:cNvPr id="4" name="Text Placeholder 7">
            <a:extLst>
              <a:ext uri="{FF2B5EF4-FFF2-40B4-BE49-F238E27FC236}">
                <a16:creationId xmlns:a16="http://schemas.microsoft.com/office/drawing/2014/main" id="{C8FB0BFC-4852-21B8-028C-8C73040A306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33352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6348065"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27D1E8F-9560-C23F-3E02-204E55C3085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419385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408853"/>
            <a:ext cx="11160126" cy="339675"/>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0382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ntent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BE417A07-667A-3C57-E972-F7367C185373}"/>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3091762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a:xfrm>
            <a:off x="520788" y="1190194"/>
            <a:ext cx="3406140" cy="4351338"/>
          </a:xfrm>
        </p:spPr>
        <p:txBody>
          <a:bodyPr anchor="ctr">
            <a:normAutofit/>
          </a:bodyPr>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a:xfrm>
            <a:off x="4606972" y="800327"/>
            <a:ext cx="7069091" cy="5257346"/>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cxnSp>
        <p:nvCxnSpPr>
          <p:cNvPr id="4" name="Straight Connector 3">
            <a:extLst>
              <a:ext uri="{FF2B5EF4-FFF2-40B4-BE49-F238E27FC236}">
                <a16:creationId xmlns:a16="http://schemas.microsoft.com/office/drawing/2014/main" id="{D81DB90F-3B0E-ED67-9E2E-94F339CC2B1E}"/>
              </a:ext>
            </a:extLst>
          </p:cNvPr>
          <p:cNvCxnSpPr>
            <a:cxnSpLocks/>
          </p:cNvCxnSpPr>
          <p:nvPr userDrawn="1"/>
        </p:nvCxnSpPr>
        <p:spPr>
          <a:xfrm>
            <a:off x="4266950"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087E11-9233-E9FA-A9E5-39F70F1E417A}"/>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14639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bg1"/>
                </a:solidFill>
              </a:defRPr>
            </a:lvl1pPr>
          </a:lstStyle>
          <a:p>
            <a:pPr lvl="0"/>
            <a:r>
              <a:rPr lang="en-GB"/>
              <a:t>Click to add content</a:t>
            </a:r>
          </a:p>
        </p:txBody>
      </p:sp>
      <p:sp>
        <p:nvSpPr>
          <p:cNvPr id="9" name="Content Placeholder 6">
            <a:extLst>
              <a:ext uri="{FF2B5EF4-FFF2-40B4-BE49-F238E27FC236}">
                <a16:creationId xmlns:a16="http://schemas.microsoft.com/office/drawing/2014/main" id="{7759F05F-D9A1-6665-EF7E-130A72123C8B}"/>
              </a:ext>
            </a:extLst>
          </p:cNvPr>
          <p:cNvSpPr>
            <a:spLocks noGrp="1"/>
          </p:cNvSpPr>
          <p:nvPr>
            <p:ph sz="quarter" idx="14" hasCustomPrompt="1"/>
          </p:nvPr>
        </p:nvSpPr>
        <p:spPr>
          <a:xfrm>
            <a:off x="6444000" y="729000"/>
            <a:ext cx="5400000" cy="5400000"/>
          </a:xfrm>
        </p:spPr>
        <p:txBody>
          <a:bodyPr anchor="ctr">
            <a:normAutofit/>
          </a:bodyPr>
          <a:lstStyle>
            <a:lvl1pPr marL="0" indent="0" algn="ctr">
              <a:buNone/>
              <a:defRPr sz="2800" b="1">
                <a:solidFill>
                  <a:schemeClr val="tx1"/>
                </a:solidFill>
              </a:defRPr>
            </a:lvl1pPr>
          </a:lstStyle>
          <a:p>
            <a:pPr lvl="0"/>
            <a:r>
              <a:rPr lang="en-GB"/>
              <a:t>Click to add content</a:t>
            </a:r>
          </a:p>
        </p:txBody>
      </p:sp>
      <p:sp>
        <p:nvSpPr>
          <p:cNvPr id="2" name="TextBox 1">
            <a:extLst>
              <a:ext uri="{FF2B5EF4-FFF2-40B4-BE49-F238E27FC236}">
                <a16:creationId xmlns:a16="http://schemas.microsoft.com/office/drawing/2014/main" id="{1CBA6743-3A37-9F5D-A690-33EFA7E6737F}"/>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1487001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Spl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accent1"/>
                </a:solidFill>
              </a:defRPr>
            </a:lvl1pPr>
          </a:lstStyle>
          <a:p>
            <a:pPr lvl="0"/>
            <a:r>
              <a:rPr lang="en-GB"/>
              <a:t>Click to add content</a:t>
            </a:r>
          </a:p>
        </p:txBody>
      </p:sp>
      <p:sp>
        <p:nvSpPr>
          <p:cNvPr id="3" name="Picture Placeholder 2">
            <a:extLst>
              <a:ext uri="{FF2B5EF4-FFF2-40B4-BE49-F238E27FC236}">
                <a16:creationId xmlns:a16="http://schemas.microsoft.com/office/drawing/2014/main" id="{678DC17C-940A-210D-2291-33C0B17ACCDD}"/>
              </a:ext>
            </a:extLst>
          </p:cNvPr>
          <p:cNvSpPr>
            <a:spLocks noGrp="1"/>
          </p:cNvSpPr>
          <p:nvPr>
            <p:ph type="pic" sz="quarter" idx="14" hasCustomPrompt="1"/>
          </p:nvPr>
        </p:nvSpPr>
        <p:spPr>
          <a:xfrm>
            <a:off x="6096000" y="0"/>
            <a:ext cx="6096000" cy="6858000"/>
          </a:xfrm>
        </p:spPr>
        <p:txBody>
          <a:bodyPr tIns="360000" bIns="0"/>
          <a:lstStyle>
            <a:lvl1pPr marL="0" indent="0" algn="ctr">
              <a:buNone/>
              <a:defRPr/>
            </a:lvl1pPr>
          </a:lstStyle>
          <a:p>
            <a:r>
              <a:rPr lang="en-GB"/>
              <a:t>Click to add picture</a:t>
            </a:r>
          </a:p>
        </p:txBody>
      </p:sp>
      <p:sp>
        <p:nvSpPr>
          <p:cNvPr id="2" name="TextBox 1">
            <a:extLst>
              <a:ext uri="{FF2B5EF4-FFF2-40B4-BE49-F238E27FC236}">
                <a16:creationId xmlns:a16="http://schemas.microsoft.com/office/drawing/2014/main" id="{1A6F4365-0212-F338-F1AE-FB12196D86BB}"/>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3051713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ey Point - Pictur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9E244CF-7E48-5D5C-3027-C103177AADA9}"/>
              </a:ext>
            </a:extLst>
          </p:cNvPr>
          <p:cNvSpPr>
            <a:spLocks noGrp="1"/>
          </p:cNvSpPr>
          <p:nvPr>
            <p:ph type="pic" sz="quarter" idx="13" hasCustomPrompt="1"/>
          </p:nvPr>
        </p:nvSpPr>
        <p:spPr>
          <a:xfrm>
            <a:off x="0" y="0"/>
            <a:ext cx="12192000" cy="6858000"/>
          </a:xfrm>
        </p:spPr>
        <p:txBody>
          <a:bodyPr tIns="288000">
            <a:normAutofit/>
          </a:bodyPr>
          <a:lstStyle>
            <a:lvl1pPr marL="0" indent="0" algn="ctr">
              <a:buNone/>
              <a:defRPr/>
            </a:lvl1pPr>
          </a:lstStyle>
          <a:p>
            <a:r>
              <a:rPr lang="en-GB"/>
              <a:t>Click to add picture</a:t>
            </a:r>
          </a:p>
        </p:txBody>
      </p:sp>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3429000"/>
            <a:ext cx="11160000" cy="2160000"/>
          </a:xfrm>
        </p:spPr>
        <p:txBody>
          <a:bodyPr anchor="b"/>
          <a:lstStyle>
            <a:lvl1pPr algn="ctr">
              <a:defRPr sz="5400">
                <a:solidFill>
                  <a:schemeClr val="bg1"/>
                </a:solidFill>
                <a:effectLst>
                  <a:outerShdw blurRad="38100" dist="38100" dir="2700000" algn="tl">
                    <a:srgbClr val="000000">
                      <a:alpha val="43137"/>
                    </a:srgbClr>
                  </a:outerShdw>
                </a:effectLst>
              </a:defRPr>
            </a:lvl1pPr>
          </a:lstStyle>
          <a:p>
            <a:r>
              <a:rPr lang="en-GB"/>
              <a:t>Click to edit Master title style</a:t>
            </a:r>
          </a:p>
        </p:txBody>
      </p:sp>
      <p:sp>
        <p:nvSpPr>
          <p:cNvPr id="6" name="TextBox 5">
            <a:extLst>
              <a:ext uri="{FF2B5EF4-FFF2-40B4-BE49-F238E27FC236}">
                <a16:creationId xmlns:a16="http://schemas.microsoft.com/office/drawing/2014/main" id="{832DE37D-4511-5FDD-1A17-E8CBC92C72E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1"/>
                </a:solidFill>
              </a:rPr>
              <a:pPr lvl="0"/>
              <a:t>‹#›</a:t>
            </a:fld>
            <a:endParaRPr lang="en-GB">
              <a:solidFill>
                <a:schemeClr val="bg1"/>
              </a:solidFill>
            </a:endParaRPr>
          </a:p>
        </p:txBody>
      </p:sp>
    </p:spTree>
    <p:extLst>
      <p:ext uri="{BB962C8B-B14F-4D97-AF65-F5344CB8AC3E}">
        <p14:creationId xmlns:p14="http://schemas.microsoft.com/office/powerpoint/2010/main" val="448241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bg1"/>
                </a:solidFill>
              </a:defRPr>
            </a:lvl1pPr>
          </a:lstStyle>
          <a:p>
            <a:r>
              <a:rPr lang="en-GB"/>
              <a:t>Click to edit Master title style</a:t>
            </a:r>
          </a:p>
        </p:txBody>
      </p:sp>
      <p:sp>
        <p:nvSpPr>
          <p:cNvPr id="3" name="TextBox 2">
            <a:extLst>
              <a:ext uri="{FF2B5EF4-FFF2-40B4-BE49-F238E27FC236}">
                <a16:creationId xmlns:a16="http://schemas.microsoft.com/office/drawing/2014/main" id="{C9505C25-FB86-BE06-1AC2-1D2F73CE3CB8}"/>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1960020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Tex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accent1"/>
                </a:solidFill>
              </a:defRPr>
            </a:lvl1pPr>
          </a:lstStyle>
          <a:p>
            <a:r>
              <a:rPr lang="en-GB"/>
              <a:t>Click to edit Master title style</a:t>
            </a:r>
          </a:p>
        </p:txBody>
      </p:sp>
      <p:sp>
        <p:nvSpPr>
          <p:cNvPr id="6" name="TextBox 5">
            <a:extLst>
              <a:ext uri="{FF2B5EF4-FFF2-40B4-BE49-F238E27FC236}">
                <a16:creationId xmlns:a16="http://schemas.microsoft.com/office/drawing/2014/main" id="{3753DD24-11FA-AE02-7BAA-955B33F4A3CE}"/>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42046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p:cNvSpPr/>
          <p:nvPr userDrawn="1"/>
        </p:nvSpPr>
        <p:spPr bwMode="auto">
          <a:xfrm>
            <a:off x="4" y="0"/>
            <a:ext cx="12221633" cy="6858000"/>
          </a:xfrm>
          <a:prstGeom prst="rect">
            <a:avLst/>
          </a:prstGeom>
          <a:solidFill>
            <a:schemeClr val="bg1"/>
          </a:solidFill>
          <a:ln w="9525" cap="flat" cmpd="sng" algn="ctr">
            <a:noFill/>
            <a:prstDash val="solid"/>
            <a:round/>
            <a:headEnd type="none" w="med" len="med"/>
            <a:tailEnd type="none" w="med" len="med"/>
          </a:ln>
          <a:effectLst/>
        </p:spPr>
        <p:txBody>
          <a:bodyPr/>
          <a:lstStyle/>
          <a:p>
            <a:pPr fontAlgn="base">
              <a:spcBef>
                <a:spcPct val="0"/>
              </a:spcBef>
              <a:spcAft>
                <a:spcPct val="25000"/>
              </a:spcAft>
              <a:buFontTx/>
              <a:buChar char="•"/>
              <a:defRPr/>
            </a:pPr>
            <a:endParaRPr lang="en-US" sz="2400" b="1" baseline="-25000">
              <a:solidFill>
                <a:srgbClr val="000000"/>
              </a:solidFill>
              <a:cs typeface="Arial" pitchFamily="34" charset="0"/>
            </a:endParaRPr>
          </a:p>
        </p:txBody>
      </p:sp>
      <p:sp>
        <p:nvSpPr>
          <p:cNvPr id="6" name="Rectangle 2"/>
          <p:cNvSpPr>
            <a:spLocks noChangeArrowheads="1"/>
          </p:cNvSpPr>
          <p:nvPr userDrawn="1"/>
        </p:nvSpPr>
        <p:spPr bwMode="auto">
          <a:xfrm>
            <a:off x="-4233" y="3581400"/>
            <a:ext cx="12227984" cy="3278188"/>
          </a:xfrm>
          <a:prstGeom prst="rect">
            <a:avLst/>
          </a:prstGeom>
          <a:solidFill>
            <a:srgbClr val="DDDDDD"/>
          </a:solidFill>
          <a:ln w="0" algn="ctr">
            <a:noFill/>
            <a:miter lim="800000"/>
            <a:headEnd/>
            <a:tailEnd/>
          </a:ln>
        </p:spPr>
        <p:txBody>
          <a:bodyPr wrap="none" lIns="0" tIns="0" rIns="0" bIns="0" anchor="ctr"/>
          <a:lstStyle/>
          <a:p>
            <a:pPr algn="ctr" fontAlgn="base">
              <a:spcBef>
                <a:spcPct val="0"/>
              </a:spcBef>
              <a:spcAft>
                <a:spcPct val="25000"/>
              </a:spcAft>
              <a:defRPr/>
            </a:pPr>
            <a:endParaRPr lang="en-GB" sz="2400" b="1">
              <a:solidFill>
                <a:srgbClr val="000000"/>
              </a:solidFill>
              <a:cs typeface="Arial" pitchFamily="34" charset="0"/>
            </a:endParaRPr>
          </a:p>
        </p:txBody>
      </p:sp>
      <p:sp>
        <p:nvSpPr>
          <p:cNvPr id="7" name="Line 7"/>
          <p:cNvSpPr>
            <a:spLocks noChangeShapeType="1"/>
          </p:cNvSpPr>
          <p:nvPr userDrawn="1"/>
        </p:nvSpPr>
        <p:spPr bwMode="auto">
          <a:xfrm>
            <a:off x="-4233" y="3429000"/>
            <a:ext cx="12227984" cy="0"/>
          </a:xfrm>
          <a:prstGeom prst="line">
            <a:avLst/>
          </a:prstGeom>
          <a:noFill/>
          <a:ln w="57150">
            <a:solidFill>
              <a:srgbClr val="B2B2B2"/>
            </a:solidFill>
            <a:round/>
            <a:headEnd/>
            <a:tailEnd/>
          </a:ln>
        </p:spPr>
        <p:txBody>
          <a:bodyPr/>
          <a:lstStyle/>
          <a:p>
            <a:pPr fontAlgn="base">
              <a:spcBef>
                <a:spcPct val="0"/>
              </a:spcBef>
              <a:spcAft>
                <a:spcPct val="0"/>
              </a:spcAft>
              <a:defRPr/>
            </a:pPr>
            <a:endParaRPr lang="en-US" sz="2400" b="1">
              <a:solidFill>
                <a:srgbClr val="000000"/>
              </a:solidFill>
              <a:cs typeface="Arial" pitchFamily="34" charset="0"/>
            </a:endParaRPr>
          </a:p>
        </p:txBody>
      </p:sp>
      <p:sp>
        <p:nvSpPr>
          <p:cNvPr id="8" name="Line 8"/>
          <p:cNvSpPr>
            <a:spLocks noChangeShapeType="1"/>
          </p:cNvSpPr>
          <p:nvPr userDrawn="1"/>
        </p:nvSpPr>
        <p:spPr bwMode="auto">
          <a:xfrm>
            <a:off x="-4233" y="3516313"/>
            <a:ext cx="12227984" cy="0"/>
          </a:xfrm>
          <a:prstGeom prst="line">
            <a:avLst/>
          </a:prstGeom>
          <a:noFill/>
          <a:ln w="57150">
            <a:solidFill>
              <a:srgbClr val="A50021"/>
            </a:solidFill>
            <a:round/>
            <a:headEnd/>
            <a:tailEnd/>
          </a:ln>
        </p:spPr>
        <p:txBody>
          <a:bodyPr/>
          <a:lstStyle/>
          <a:p>
            <a:pPr fontAlgn="base">
              <a:spcBef>
                <a:spcPct val="0"/>
              </a:spcBef>
              <a:spcAft>
                <a:spcPct val="0"/>
              </a:spcAft>
              <a:defRPr/>
            </a:pPr>
            <a:endParaRPr lang="en-US" sz="2400" b="1">
              <a:solidFill>
                <a:srgbClr val="000000"/>
              </a:solidFill>
              <a:cs typeface="Arial" pitchFamily="34" charset="0"/>
            </a:endParaRPr>
          </a:p>
        </p:txBody>
      </p:sp>
      <p:sp>
        <p:nvSpPr>
          <p:cNvPr id="2" name="Title 1"/>
          <p:cNvSpPr>
            <a:spLocks noGrp="1"/>
          </p:cNvSpPr>
          <p:nvPr>
            <p:ph type="ctrTitle"/>
          </p:nvPr>
        </p:nvSpPr>
        <p:spPr>
          <a:xfrm>
            <a:off x="826559" y="457200"/>
            <a:ext cx="10566400" cy="2816352"/>
          </a:xfrm>
        </p:spPr>
        <p:txBody>
          <a:bodyPr/>
          <a:lstStyle>
            <a:lvl1pPr algn="ctr">
              <a:defRPr sz="2800"/>
            </a:lvl1pPr>
          </a:lstStyle>
          <a:p>
            <a:r>
              <a:rPr lang="en-US"/>
              <a:t>Click to edit Master title style</a:t>
            </a:r>
          </a:p>
        </p:txBody>
      </p:sp>
      <p:sp>
        <p:nvSpPr>
          <p:cNvPr id="3" name="Subtitle 2"/>
          <p:cNvSpPr>
            <a:spLocks noGrp="1"/>
          </p:cNvSpPr>
          <p:nvPr>
            <p:ph type="subTitle" idx="1"/>
          </p:nvPr>
        </p:nvSpPr>
        <p:spPr>
          <a:xfrm>
            <a:off x="827619" y="4114800"/>
            <a:ext cx="10566400" cy="609600"/>
          </a:xfrm>
        </p:spPr>
        <p:txBody>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ext Placeholder 10"/>
          <p:cNvSpPr>
            <a:spLocks noGrp="1"/>
          </p:cNvSpPr>
          <p:nvPr>
            <p:ph type="body" sz="quarter" idx="11"/>
          </p:nvPr>
        </p:nvSpPr>
        <p:spPr>
          <a:xfrm>
            <a:off x="827619" y="5029200"/>
            <a:ext cx="10566400" cy="914400"/>
          </a:xfrm>
        </p:spPr>
        <p:txBody>
          <a:bodyPr/>
          <a:lstStyle>
            <a:lvl1pPr marL="0" indent="0" algn="ctr">
              <a:buNone/>
              <a:defRPr sz="1600"/>
            </a:lvl1pPr>
          </a:lstStyle>
          <a:p>
            <a:pPr lvl="0"/>
            <a:r>
              <a:rPr lang="en-US"/>
              <a:t>Click to edit Master text styles</a:t>
            </a:r>
          </a:p>
        </p:txBody>
      </p:sp>
    </p:spTree>
    <p:extLst>
      <p:ext uri="{BB962C8B-B14F-4D97-AF65-F5344CB8AC3E}">
        <p14:creationId xmlns:p14="http://schemas.microsoft.com/office/powerpoint/2010/main" val="4291117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2124502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1985638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173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DRAWBRIDG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35D4A-E75D-EB58-7355-B988000C81C5}"/>
              </a:ext>
            </a:extLst>
          </p:cNvPr>
          <p:cNvSpPr txBox="1"/>
          <p:nvPr userDrawn="1"/>
        </p:nvSpPr>
        <p:spPr>
          <a:xfrm>
            <a:off x="515938" y="589915"/>
            <a:ext cx="8831262" cy="4154984"/>
          </a:xfrm>
          <a:prstGeom prst="rect">
            <a:avLst/>
          </a:prstGeom>
          <a:noFill/>
        </p:spPr>
        <p:txBody>
          <a:bodyPr wrap="square" rtlCol="0">
            <a:spAutoFit/>
          </a:bodyPr>
          <a:lstStyle/>
          <a:p>
            <a:pPr algn="ctr"/>
            <a:r>
              <a:rPr lang="en-GB" sz="6600">
                <a:solidFill>
                  <a:schemeClr val="bg1"/>
                </a:solidFill>
              </a:rPr>
              <a:t>LAYOUTS BEYOND</a:t>
            </a:r>
            <a:br>
              <a:rPr lang="en-GB" sz="6600">
                <a:solidFill>
                  <a:schemeClr val="bg1"/>
                </a:solidFill>
              </a:rPr>
            </a:br>
            <a:r>
              <a:rPr lang="en-GB" sz="6600">
                <a:solidFill>
                  <a:schemeClr val="bg1"/>
                </a:solidFill>
              </a:rPr>
              <a:t>THIS POINT ARE</a:t>
            </a:r>
            <a:br>
              <a:rPr lang="en-GB" sz="6600">
                <a:solidFill>
                  <a:schemeClr val="bg1"/>
                </a:solidFill>
              </a:rPr>
            </a:br>
            <a:r>
              <a:rPr lang="en-GB" sz="6600" b="1">
                <a:solidFill>
                  <a:schemeClr val="bg1"/>
                </a:solidFill>
              </a:rPr>
              <a:t>NOT</a:t>
            </a:r>
            <a:r>
              <a:rPr lang="en-GB" sz="6600">
                <a:solidFill>
                  <a:schemeClr val="bg1"/>
                </a:solidFill>
              </a:rPr>
              <a:t> PART OF THE ORIGINAL TEMPLATE</a:t>
            </a:r>
          </a:p>
        </p:txBody>
      </p:sp>
      <p:sp>
        <p:nvSpPr>
          <p:cNvPr id="3" name="Isosceles Triangle 2">
            <a:extLst>
              <a:ext uri="{FF2B5EF4-FFF2-40B4-BE49-F238E27FC236}">
                <a16:creationId xmlns:a16="http://schemas.microsoft.com/office/drawing/2014/main" id="{586F2670-0F88-6B21-C6D3-CE58D1A391FE}"/>
              </a:ext>
            </a:extLst>
          </p:cNvPr>
          <p:cNvSpPr/>
          <p:nvPr userDrawn="1"/>
        </p:nvSpPr>
        <p:spPr>
          <a:xfrm rot="10800000">
            <a:off x="2771569" y="5260085"/>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90F09201-52EF-7FEA-64D9-17586A3A5FC5}"/>
              </a:ext>
            </a:extLst>
          </p:cNvPr>
          <p:cNvSpPr/>
          <p:nvPr userDrawn="1"/>
        </p:nvSpPr>
        <p:spPr>
          <a:xfrm rot="5400000">
            <a:off x="8456752" y="2163407"/>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8591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nchor="ctr"/>
          <a:lstStyle>
            <a:lvl1pPr algn="l">
              <a:lnSpc>
                <a:spcPct val="9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hasCustomPrompt="1"/>
          </p:nvPr>
        </p:nvSpPr>
        <p:spPr>
          <a:xfrm>
            <a:off x="577516" y="1942677"/>
            <a:ext cx="10972800" cy="4229524"/>
          </a:xfrm>
        </p:spPr>
        <p:txBody>
          <a:bodyPr/>
          <a:lstStyle>
            <a:lvl1pPr marL="228600" indent="-228600">
              <a:lnSpc>
                <a:spcPct val="110000"/>
              </a:lnSpc>
              <a:spcAft>
                <a:spcPts val="800"/>
              </a:spcAft>
              <a:buFont typeface="Wingdings" panose="05000000000000000000" pitchFamily="2" charset="2"/>
              <a:buChar char="§"/>
              <a:defRPr>
                <a:latin typeface="+mj-lt"/>
              </a:defRPr>
            </a:lvl1pPr>
            <a:lvl2pPr marL="457200" indent="-228600">
              <a:lnSpc>
                <a:spcPct val="110000"/>
              </a:lnSpc>
              <a:buClr>
                <a:schemeClr val="tx1"/>
              </a:buClr>
              <a:buFont typeface="Trebuchet MS" panose="020B0603020202020204" pitchFamily="34" charset="0"/>
              <a:buChar char="−"/>
              <a:tabLst/>
              <a:defRPr sz="1800" b="0" i="0">
                <a:solidFill>
                  <a:schemeClr val="tx1"/>
                </a:solidFill>
                <a:latin typeface="+mj-lt"/>
              </a:defRPr>
            </a:lvl2pPr>
            <a:lvl3pPr marL="685800" indent="-228600">
              <a:lnSpc>
                <a:spcPct val="110000"/>
              </a:lnSpc>
              <a:buClr>
                <a:schemeClr val="tx1"/>
              </a:buClr>
              <a:buFont typeface="Wingdings" panose="05000000000000000000" pitchFamily="2" charset="2"/>
              <a:buChar char="§"/>
              <a:tabLst/>
              <a:defRPr sz="1600">
                <a:latin typeface="+mj-lt"/>
              </a:defRPr>
            </a:lvl3pPr>
            <a:lvl4pPr marL="857250" indent="-169863">
              <a:lnSpc>
                <a:spcPct val="110000"/>
              </a:lnSpc>
              <a:buClr>
                <a:schemeClr val="tx1"/>
              </a:buClr>
              <a:buFont typeface="Trebuchet MS" panose="020B0603020202020204" pitchFamily="34" charset="0"/>
              <a:buChar char="−"/>
              <a:tabLst/>
              <a:defRPr sz="1400">
                <a:latin typeface="+mj-lt"/>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385559"/>
            <a:ext cx="366501" cy="291492"/>
          </a:xfrm>
          <a:prstGeom prst="rect">
            <a:avLst/>
          </a:prstGeom>
        </p:spPr>
        <p:txBody>
          <a:bodyPr vert="horz" lIns="91440" tIns="45720" rIns="91440" bIns="0" rtlCol="0" anchor="b"/>
          <a:lstStyle>
            <a:lvl1pPr algn="l">
              <a:defRPr sz="1000">
                <a:solidFill>
                  <a:schemeClr val="bg1">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1000" b="0" i="0" u="none" strike="noStrike" kern="1200" cap="none" spc="0" normalizeH="0" baseline="0" noProof="0" smtClean="0">
                <a:ln>
                  <a:noFill/>
                </a:ln>
                <a:solidFill>
                  <a:srgbClr val="FFFFFF">
                    <a:lumMod val="50000"/>
                  </a:srgbClr>
                </a:solidFill>
                <a:effectLst/>
                <a:uLnTx/>
                <a:uFillTx/>
                <a:latin typeface="Trebuchet MS" panose="020B070302020209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38FC296A-C2CE-49F9-90EA-7EBDADB28BAE}"/>
              </a:ext>
            </a:extLst>
          </p:cNvPr>
          <p:cNvSpPr>
            <a:spLocks noGrp="1"/>
          </p:cNvSpPr>
          <p:nvPr>
            <p:ph type="body" sz="quarter" idx="14"/>
          </p:nvPr>
        </p:nvSpPr>
        <p:spPr>
          <a:xfrm>
            <a:off x="577516" y="6163056"/>
            <a:ext cx="10972800" cy="520090"/>
          </a:xfrm>
        </p:spPr>
        <p:txBody>
          <a:bodyPr tIns="0" bIns="0" anchor="b"/>
          <a:lstStyle>
            <a:lvl1pPr>
              <a:lnSpc>
                <a:spcPct val="100000"/>
              </a:lnSpc>
              <a:spcAft>
                <a:spcPts val="0"/>
              </a:spcAft>
              <a:defRPr sz="1200" b="0">
                <a:latin typeface="Trebuchet MS" panose="020B0603020202020204" pitchFamily="34" charset="0"/>
              </a:defRPr>
            </a:lvl1pPr>
            <a:lvl2pPr marL="115888" indent="0">
              <a:buNone/>
              <a:defRPr/>
            </a:lvl2pPr>
          </a:lstStyle>
          <a:p>
            <a:pPr lvl="0"/>
            <a:r>
              <a:rPr lang="en-US"/>
              <a:t>Click to edit Master text styles</a:t>
            </a:r>
          </a:p>
        </p:txBody>
      </p:sp>
    </p:spTree>
    <p:extLst>
      <p:ext uri="{BB962C8B-B14F-4D97-AF65-F5344CB8AC3E}">
        <p14:creationId xmlns:p14="http://schemas.microsoft.com/office/powerpoint/2010/main" val="510287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7DD7-D725-7EDB-6DF5-EF42CEC1D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62EC6B-AE3C-CB46-C400-B7A0755492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098BB-E15B-C89C-9FE4-CE6AF65871D3}"/>
              </a:ext>
            </a:extLst>
          </p:cNvPr>
          <p:cNvSpPr>
            <a:spLocks noGrp="1"/>
          </p:cNvSpPr>
          <p:nvPr>
            <p:ph type="dt" sz="half" idx="10"/>
          </p:nvPr>
        </p:nvSpPr>
        <p:spPr/>
        <p:txBody>
          <a:bodyPr/>
          <a:lstStyle/>
          <a:p>
            <a:fld id="{86818AB4-B7DE-B14A-A42B-209996BF5C7F}" type="datetimeFigureOut">
              <a:rPr lang="en-US" smtClean="0"/>
              <a:t>2/24/2026</a:t>
            </a:fld>
            <a:endParaRPr lang="en-US"/>
          </a:p>
        </p:txBody>
      </p:sp>
      <p:sp>
        <p:nvSpPr>
          <p:cNvPr id="5" name="Footer Placeholder 4">
            <a:extLst>
              <a:ext uri="{FF2B5EF4-FFF2-40B4-BE49-F238E27FC236}">
                <a16:creationId xmlns:a16="http://schemas.microsoft.com/office/drawing/2014/main" id="{11EDDDBF-A3CF-FBD4-2957-86793531F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6AC1C-5DA9-1382-1847-0A082D03343A}"/>
              </a:ext>
            </a:extLst>
          </p:cNvPr>
          <p:cNvSpPr>
            <a:spLocks noGrp="1"/>
          </p:cNvSpPr>
          <p:nvPr>
            <p:ph type="sldNum" sz="quarter" idx="12"/>
          </p:nvPr>
        </p:nvSpPr>
        <p:spPr/>
        <p:txBody>
          <a:bodyPr/>
          <a:lstStyle/>
          <a:p>
            <a:fld id="{5C1651BB-F5AF-0947-BE7C-9D3692EB26F6}" type="slidenum">
              <a:rPr lang="en-US" smtClean="0"/>
              <a:t>‹#›</a:t>
            </a:fld>
            <a:endParaRPr lang="en-US"/>
          </a:p>
        </p:txBody>
      </p:sp>
    </p:spTree>
    <p:extLst>
      <p:ext uri="{BB962C8B-B14F-4D97-AF65-F5344CB8AC3E}">
        <p14:creationId xmlns:p14="http://schemas.microsoft.com/office/powerpoint/2010/main" val="3104097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559F-4752-1B1E-7A54-B33E2BB13796}"/>
              </a:ext>
            </a:extLst>
          </p:cNvPr>
          <p:cNvSpPr>
            <a:spLocks noGrp="1"/>
          </p:cNvSpPr>
          <p:nvPr>
            <p:ph type="ctrTitle"/>
          </p:nvPr>
        </p:nvSpPr>
        <p:spPr>
          <a:xfrm>
            <a:off x="516063" y="1658249"/>
            <a:ext cx="11160000" cy="2376000"/>
          </a:xfrm>
        </p:spPr>
        <p:txBody>
          <a:bodyPr vert="horz" lIns="91440" tIns="45720" rIns="91440" bIns="45720" rtlCol="0" anchor="b">
            <a:noAutofit/>
          </a:bodyPr>
          <a:lstStyle>
            <a:lvl1pPr>
              <a:defRPr lang="en-GB" sz="5000">
                <a:solidFill>
                  <a:schemeClr val="bg1"/>
                </a:solidFill>
                <a:cs typeface="Trebuchet MS" panose="020B0703020202090204" pitchFamily="34" charset="0"/>
              </a:defRPr>
            </a:lvl1pPr>
          </a:lstStyle>
          <a:p>
            <a:pPr lvl="0">
              <a:lnSpc>
                <a:spcPct val="80000"/>
              </a:lnSpc>
            </a:pPr>
            <a:r>
              <a:rPr lang="en-GB"/>
              <a:t>Click to edit Master title style</a:t>
            </a:r>
          </a:p>
        </p:txBody>
      </p:sp>
      <p:sp>
        <p:nvSpPr>
          <p:cNvPr id="3" name="Subtitle 2">
            <a:extLst>
              <a:ext uri="{FF2B5EF4-FFF2-40B4-BE49-F238E27FC236}">
                <a16:creationId xmlns:a16="http://schemas.microsoft.com/office/drawing/2014/main" id="{AB89D111-661C-8782-7E55-9372E64343EE}"/>
              </a:ext>
            </a:extLst>
          </p:cNvPr>
          <p:cNvSpPr>
            <a:spLocks noGrp="1"/>
          </p:cNvSpPr>
          <p:nvPr>
            <p:ph type="subTitle" idx="1"/>
          </p:nvPr>
        </p:nvSpPr>
        <p:spPr>
          <a:xfrm>
            <a:off x="516063" y="4077886"/>
            <a:ext cx="11160000" cy="1655762"/>
          </a:xfrm>
        </p:spPr>
        <p:txBody>
          <a:bodyPr vert="horz" lIns="91440" tIns="45720" rIns="91440" bIns="45720" rtlCol="0" anchor="t">
            <a:noAutofit/>
          </a:bodyPr>
          <a:lstStyle>
            <a:lvl1pPr marL="0" indent="0">
              <a:buNone/>
              <a:defRPr lang="en-GB" sz="1800" b="0" i="0" kern="800" spc="300" baseline="0">
                <a:solidFill>
                  <a:schemeClr val="bg2">
                    <a:lumMod val="20000"/>
                    <a:lumOff val="80000"/>
                  </a:schemeClr>
                </a:solidFill>
                <a:latin typeface="Trebuchet MS" panose="020B0703020202090204" pitchFamily="34" charset="0"/>
              </a:defRPr>
            </a:lvl1pPr>
          </a:lstStyle>
          <a:p>
            <a:pPr marL="228600" lvl="0" indent="-228600">
              <a:lnSpc>
                <a:spcPct val="110000"/>
              </a:lnSpc>
            </a:pPr>
            <a:r>
              <a:rPr lang="en-GB"/>
              <a:t>Click to edit Master subtitle style</a:t>
            </a:r>
          </a:p>
        </p:txBody>
      </p:sp>
      <p:sp>
        <p:nvSpPr>
          <p:cNvPr id="4" name="TextBox 3">
            <a:extLst>
              <a:ext uri="{FF2B5EF4-FFF2-40B4-BE49-F238E27FC236}">
                <a16:creationId xmlns:a16="http://schemas.microsoft.com/office/drawing/2014/main" id="{8DF0CAD6-8ED7-CC89-280B-49EB2F2F2549}"/>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
        <p:nvSpPr>
          <p:cNvPr id="7" name="Rectangle 6">
            <a:extLst>
              <a:ext uri="{FF2B5EF4-FFF2-40B4-BE49-F238E27FC236}">
                <a16:creationId xmlns:a16="http://schemas.microsoft.com/office/drawing/2014/main" id="{017DE8E0-CC41-0291-0CB1-8DED71F4725F}"/>
              </a:ext>
            </a:extLst>
          </p:cNvPr>
          <p:cNvSpPr/>
          <p:nvPr userDrawn="1"/>
        </p:nvSpPr>
        <p:spPr>
          <a:xfrm>
            <a:off x="137772" y="6498120"/>
            <a:ext cx="257175" cy="2454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3295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AA6-552F-621D-6E66-763EA1AAFF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846C47F-8ECD-FA8B-BE02-901F606D81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640906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p:txBody>
          <a:bodyPr/>
          <a:lstStyle>
            <a:lvl1pPr>
              <a:defRPr>
                <a:solidFill>
                  <a:schemeClr val="tx1"/>
                </a:solidFill>
              </a:defRPr>
            </a:lvl1pPr>
            <a:lvl2pPr>
              <a:defRPr>
                <a:solidFill>
                  <a:schemeClr val="tx1"/>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451599"/>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2168808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p:txBody>
          <a:bodyPr/>
          <a:lstStyle/>
          <a:p>
            <a:r>
              <a:rPr lang="en-GB"/>
              <a:t>Click to edit Master title style</a:t>
            </a:r>
          </a:p>
        </p:txBody>
      </p:sp>
      <p:sp>
        <p:nvSpPr>
          <p:cNvPr id="4" name="Text Placeholder 7">
            <a:extLst>
              <a:ext uri="{FF2B5EF4-FFF2-40B4-BE49-F238E27FC236}">
                <a16:creationId xmlns:a16="http://schemas.microsoft.com/office/drawing/2014/main" id="{C8FB0BFC-4852-21B8-028C-8C73040A306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1769889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bwMode="auto">
          <a:xfrm>
            <a:off x="4" y="0"/>
            <a:ext cx="12221633" cy="6858000"/>
          </a:xfrm>
          <a:prstGeom prst="rect">
            <a:avLst/>
          </a:prstGeom>
          <a:solidFill>
            <a:schemeClr val="bg1"/>
          </a:solidFill>
          <a:ln w="9525" cap="flat" cmpd="sng" algn="ctr">
            <a:noFill/>
            <a:prstDash val="solid"/>
            <a:round/>
            <a:headEnd type="none" w="med" len="med"/>
            <a:tailEnd type="none" w="med" len="med"/>
          </a:ln>
          <a:effectLst/>
        </p:spPr>
        <p:txBody>
          <a:bodyPr/>
          <a:lstStyle/>
          <a:p>
            <a:pPr fontAlgn="base">
              <a:spcBef>
                <a:spcPct val="0"/>
              </a:spcBef>
              <a:spcAft>
                <a:spcPct val="25000"/>
              </a:spcAft>
              <a:buFontTx/>
              <a:buChar char="•"/>
              <a:defRPr/>
            </a:pPr>
            <a:endParaRPr lang="en-US" sz="2400" b="1" baseline="-25000">
              <a:solidFill>
                <a:srgbClr val="000000"/>
              </a:solidFill>
              <a:cs typeface="Arial" pitchFamily="34" charset="0"/>
            </a:endParaRPr>
          </a:p>
        </p:txBody>
      </p:sp>
      <p:sp>
        <p:nvSpPr>
          <p:cNvPr id="7" name="Line 7"/>
          <p:cNvSpPr>
            <a:spLocks noChangeShapeType="1"/>
          </p:cNvSpPr>
          <p:nvPr userDrawn="1"/>
        </p:nvSpPr>
        <p:spPr bwMode="auto">
          <a:xfrm>
            <a:off x="-4233" y="3429000"/>
            <a:ext cx="12227984" cy="0"/>
          </a:xfrm>
          <a:prstGeom prst="line">
            <a:avLst/>
          </a:prstGeom>
          <a:noFill/>
          <a:ln w="57150">
            <a:solidFill>
              <a:srgbClr val="B2B2B2"/>
            </a:solidFill>
            <a:round/>
            <a:headEnd/>
            <a:tailEnd/>
          </a:ln>
        </p:spPr>
        <p:txBody>
          <a:bodyPr/>
          <a:lstStyle/>
          <a:p>
            <a:pPr fontAlgn="base">
              <a:spcBef>
                <a:spcPct val="0"/>
              </a:spcBef>
              <a:spcAft>
                <a:spcPct val="0"/>
              </a:spcAft>
              <a:defRPr/>
            </a:pPr>
            <a:endParaRPr lang="en-US" sz="2400" b="1">
              <a:solidFill>
                <a:srgbClr val="000000"/>
              </a:solidFill>
              <a:cs typeface="Arial" pitchFamily="34" charset="0"/>
            </a:endParaRPr>
          </a:p>
        </p:txBody>
      </p:sp>
      <p:sp>
        <p:nvSpPr>
          <p:cNvPr id="8" name="Line 8"/>
          <p:cNvSpPr>
            <a:spLocks noChangeShapeType="1"/>
          </p:cNvSpPr>
          <p:nvPr userDrawn="1"/>
        </p:nvSpPr>
        <p:spPr bwMode="auto">
          <a:xfrm>
            <a:off x="-4233" y="3516313"/>
            <a:ext cx="12227984" cy="0"/>
          </a:xfrm>
          <a:prstGeom prst="line">
            <a:avLst/>
          </a:prstGeom>
          <a:noFill/>
          <a:ln w="57150">
            <a:solidFill>
              <a:srgbClr val="A50021"/>
            </a:solidFill>
            <a:round/>
            <a:headEnd/>
            <a:tailEnd/>
          </a:ln>
        </p:spPr>
        <p:txBody>
          <a:bodyPr/>
          <a:lstStyle/>
          <a:p>
            <a:pPr fontAlgn="base">
              <a:spcBef>
                <a:spcPct val="0"/>
              </a:spcBef>
              <a:spcAft>
                <a:spcPct val="0"/>
              </a:spcAft>
              <a:defRPr/>
            </a:pPr>
            <a:endParaRPr lang="en-US" sz="2400" b="1">
              <a:solidFill>
                <a:srgbClr val="000000"/>
              </a:solidFill>
              <a:cs typeface="Arial" pitchFamily="34" charset="0"/>
            </a:endParaRPr>
          </a:p>
        </p:txBody>
      </p:sp>
      <p:sp>
        <p:nvSpPr>
          <p:cNvPr id="2" name="Title 1"/>
          <p:cNvSpPr>
            <a:spLocks noGrp="1"/>
          </p:cNvSpPr>
          <p:nvPr>
            <p:ph type="ctrTitle"/>
          </p:nvPr>
        </p:nvSpPr>
        <p:spPr>
          <a:xfrm>
            <a:off x="826559" y="2298032"/>
            <a:ext cx="10566400" cy="975520"/>
          </a:xfrm>
        </p:spPr>
        <p:txBody>
          <a:bodyPr/>
          <a:lstStyle>
            <a:lvl1pPr algn="l">
              <a:defRPr sz="4400"/>
            </a:lvl1pPr>
          </a:lstStyle>
          <a:p>
            <a:r>
              <a:rPr lang="en-US"/>
              <a:t>Click to edit Master title style</a:t>
            </a:r>
          </a:p>
        </p:txBody>
      </p:sp>
    </p:spTree>
    <p:extLst>
      <p:ext uri="{BB962C8B-B14F-4D97-AF65-F5344CB8AC3E}">
        <p14:creationId xmlns:p14="http://schemas.microsoft.com/office/powerpoint/2010/main" val="2201145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6348065"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27D1E8F-9560-C23F-3E02-204E55C3085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4276166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408853"/>
            <a:ext cx="11160126" cy="339675"/>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9576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ree Content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BE417A07-667A-3C57-E972-F7367C185373}"/>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2893281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a:xfrm>
            <a:off x="520788" y="1190194"/>
            <a:ext cx="3406140" cy="4351338"/>
          </a:xfrm>
        </p:spPr>
        <p:txBody>
          <a:bodyPr anchor="ctr">
            <a:normAutofit/>
          </a:bodyPr>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a:xfrm>
            <a:off x="4606972" y="800327"/>
            <a:ext cx="7069091" cy="5257346"/>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cxnSp>
        <p:nvCxnSpPr>
          <p:cNvPr id="4" name="Straight Connector 3">
            <a:extLst>
              <a:ext uri="{FF2B5EF4-FFF2-40B4-BE49-F238E27FC236}">
                <a16:creationId xmlns:a16="http://schemas.microsoft.com/office/drawing/2014/main" id="{D81DB90F-3B0E-ED67-9E2E-94F339CC2B1E}"/>
              </a:ext>
            </a:extLst>
          </p:cNvPr>
          <p:cNvCxnSpPr>
            <a:cxnSpLocks/>
          </p:cNvCxnSpPr>
          <p:nvPr userDrawn="1"/>
        </p:nvCxnSpPr>
        <p:spPr>
          <a:xfrm>
            <a:off x="4266950"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087E11-9233-E9FA-A9E5-39F70F1E417A}"/>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1488383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bg1"/>
                </a:solidFill>
              </a:defRPr>
            </a:lvl1pPr>
          </a:lstStyle>
          <a:p>
            <a:pPr lvl="0"/>
            <a:r>
              <a:rPr lang="en-GB"/>
              <a:t>Click to add content</a:t>
            </a:r>
          </a:p>
        </p:txBody>
      </p:sp>
      <p:sp>
        <p:nvSpPr>
          <p:cNvPr id="9" name="Content Placeholder 6">
            <a:extLst>
              <a:ext uri="{FF2B5EF4-FFF2-40B4-BE49-F238E27FC236}">
                <a16:creationId xmlns:a16="http://schemas.microsoft.com/office/drawing/2014/main" id="{7759F05F-D9A1-6665-EF7E-130A72123C8B}"/>
              </a:ext>
            </a:extLst>
          </p:cNvPr>
          <p:cNvSpPr>
            <a:spLocks noGrp="1"/>
          </p:cNvSpPr>
          <p:nvPr>
            <p:ph sz="quarter" idx="14" hasCustomPrompt="1"/>
          </p:nvPr>
        </p:nvSpPr>
        <p:spPr>
          <a:xfrm>
            <a:off x="6444000" y="729000"/>
            <a:ext cx="5400000" cy="5400000"/>
          </a:xfrm>
        </p:spPr>
        <p:txBody>
          <a:bodyPr anchor="ctr">
            <a:normAutofit/>
          </a:bodyPr>
          <a:lstStyle>
            <a:lvl1pPr marL="0" indent="0" algn="ctr">
              <a:buNone/>
              <a:defRPr sz="2800" b="1">
                <a:solidFill>
                  <a:schemeClr val="tx1"/>
                </a:solidFill>
              </a:defRPr>
            </a:lvl1pPr>
          </a:lstStyle>
          <a:p>
            <a:pPr lvl="0"/>
            <a:r>
              <a:rPr lang="en-GB"/>
              <a:t>Click to add content</a:t>
            </a:r>
          </a:p>
        </p:txBody>
      </p:sp>
      <p:sp>
        <p:nvSpPr>
          <p:cNvPr id="2" name="TextBox 1">
            <a:extLst>
              <a:ext uri="{FF2B5EF4-FFF2-40B4-BE49-F238E27FC236}">
                <a16:creationId xmlns:a16="http://schemas.microsoft.com/office/drawing/2014/main" id="{1CBA6743-3A37-9F5D-A690-33EFA7E6737F}"/>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1113018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icture Spl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accent1"/>
                </a:solidFill>
              </a:defRPr>
            </a:lvl1pPr>
          </a:lstStyle>
          <a:p>
            <a:pPr lvl="0"/>
            <a:r>
              <a:rPr lang="en-GB"/>
              <a:t>Click to add content</a:t>
            </a:r>
          </a:p>
        </p:txBody>
      </p:sp>
      <p:sp>
        <p:nvSpPr>
          <p:cNvPr id="3" name="Picture Placeholder 2">
            <a:extLst>
              <a:ext uri="{FF2B5EF4-FFF2-40B4-BE49-F238E27FC236}">
                <a16:creationId xmlns:a16="http://schemas.microsoft.com/office/drawing/2014/main" id="{678DC17C-940A-210D-2291-33C0B17ACCDD}"/>
              </a:ext>
            </a:extLst>
          </p:cNvPr>
          <p:cNvSpPr>
            <a:spLocks noGrp="1"/>
          </p:cNvSpPr>
          <p:nvPr>
            <p:ph type="pic" sz="quarter" idx="14" hasCustomPrompt="1"/>
          </p:nvPr>
        </p:nvSpPr>
        <p:spPr>
          <a:xfrm>
            <a:off x="6096000" y="0"/>
            <a:ext cx="6096000" cy="6858000"/>
          </a:xfrm>
        </p:spPr>
        <p:txBody>
          <a:bodyPr tIns="360000" bIns="0"/>
          <a:lstStyle>
            <a:lvl1pPr marL="0" indent="0" algn="ctr">
              <a:buNone/>
              <a:defRPr/>
            </a:lvl1pPr>
          </a:lstStyle>
          <a:p>
            <a:r>
              <a:rPr lang="en-GB"/>
              <a:t>Click to add picture</a:t>
            </a:r>
          </a:p>
        </p:txBody>
      </p:sp>
      <p:sp>
        <p:nvSpPr>
          <p:cNvPr id="2" name="TextBox 1">
            <a:extLst>
              <a:ext uri="{FF2B5EF4-FFF2-40B4-BE49-F238E27FC236}">
                <a16:creationId xmlns:a16="http://schemas.microsoft.com/office/drawing/2014/main" id="{1A6F4365-0212-F338-F1AE-FB12196D86BB}"/>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2653370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ey Point - Pictur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9E244CF-7E48-5D5C-3027-C103177AADA9}"/>
              </a:ext>
            </a:extLst>
          </p:cNvPr>
          <p:cNvSpPr>
            <a:spLocks noGrp="1"/>
          </p:cNvSpPr>
          <p:nvPr>
            <p:ph type="pic" sz="quarter" idx="13" hasCustomPrompt="1"/>
          </p:nvPr>
        </p:nvSpPr>
        <p:spPr>
          <a:xfrm>
            <a:off x="0" y="0"/>
            <a:ext cx="12192000" cy="6858000"/>
          </a:xfrm>
        </p:spPr>
        <p:txBody>
          <a:bodyPr tIns="288000">
            <a:normAutofit/>
          </a:bodyPr>
          <a:lstStyle>
            <a:lvl1pPr marL="0" indent="0" algn="ctr">
              <a:buNone/>
              <a:defRPr/>
            </a:lvl1pPr>
          </a:lstStyle>
          <a:p>
            <a:r>
              <a:rPr lang="en-GB"/>
              <a:t>Click to add picture</a:t>
            </a:r>
          </a:p>
        </p:txBody>
      </p:sp>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3429000"/>
            <a:ext cx="11160000" cy="2160000"/>
          </a:xfrm>
        </p:spPr>
        <p:txBody>
          <a:bodyPr anchor="b"/>
          <a:lstStyle>
            <a:lvl1pPr algn="ctr">
              <a:defRPr sz="5400">
                <a:solidFill>
                  <a:schemeClr val="bg1"/>
                </a:solidFill>
                <a:effectLst>
                  <a:outerShdw blurRad="38100" dist="38100" dir="2700000" algn="tl">
                    <a:srgbClr val="000000">
                      <a:alpha val="43137"/>
                    </a:srgbClr>
                  </a:outerShdw>
                </a:effectLst>
              </a:defRPr>
            </a:lvl1pPr>
          </a:lstStyle>
          <a:p>
            <a:r>
              <a:rPr lang="en-GB"/>
              <a:t>Click to edit Master title style</a:t>
            </a:r>
          </a:p>
        </p:txBody>
      </p:sp>
      <p:sp>
        <p:nvSpPr>
          <p:cNvPr id="6" name="TextBox 5">
            <a:extLst>
              <a:ext uri="{FF2B5EF4-FFF2-40B4-BE49-F238E27FC236}">
                <a16:creationId xmlns:a16="http://schemas.microsoft.com/office/drawing/2014/main" id="{832DE37D-4511-5FDD-1A17-E8CBC92C72E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1"/>
                </a:solidFill>
              </a:rPr>
              <a:pPr lvl="0"/>
              <a:t>‹#›</a:t>
            </a:fld>
            <a:endParaRPr lang="en-GB">
              <a:solidFill>
                <a:schemeClr val="bg1"/>
              </a:solidFill>
            </a:endParaRPr>
          </a:p>
        </p:txBody>
      </p:sp>
    </p:spTree>
    <p:extLst>
      <p:ext uri="{BB962C8B-B14F-4D97-AF65-F5344CB8AC3E}">
        <p14:creationId xmlns:p14="http://schemas.microsoft.com/office/powerpoint/2010/main" val="3049420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bg1"/>
                </a:solidFill>
              </a:defRPr>
            </a:lvl1pPr>
          </a:lstStyle>
          <a:p>
            <a:r>
              <a:rPr lang="en-GB"/>
              <a:t>Click to edit Master title style</a:t>
            </a:r>
          </a:p>
        </p:txBody>
      </p:sp>
      <p:sp>
        <p:nvSpPr>
          <p:cNvPr id="3" name="TextBox 2">
            <a:extLst>
              <a:ext uri="{FF2B5EF4-FFF2-40B4-BE49-F238E27FC236}">
                <a16:creationId xmlns:a16="http://schemas.microsoft.com/office/drawing/2014/main" id="{C9505C25-FB86-BE06-1AC2-1D2F73CE3CB8}"/>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175194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Tex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accent1"/>
                </a:solidFill>
              </a:defRPr>
            </a:lvl1pPr>
          </a:lstStyle>
          <a:p>
            <a:r>
              <a:rPr lang="en-GB"/>
              <a:t>Click to edit Master title style</a:t>
            </a:r>
          </a:p>
        </p:txBody>
      </p:sp>
      <p:sp>
        <p:nvSpPr>
          <p:cNvPr id="6" name="TextBox 5">
            <a:extLst>
              <a:ext uri="{FF2B5EF4-FFF2-40B4-BE49-F238E27FC236}">
                <a16:creationId xmlns:a16="http://schemas.microsoft.com/office/drawing/2014/main" id="{3753DD24-11FA-AE02-7BAA-955B33F4A3CE}"/>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3363494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103509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5693" y="1981200"/>
            <a:ext cx="8749108" cy="1905000"/>
          </a:xfrm>
        </p:spPr>
        <p:txBody>
          <a:bodyPr/>
          <a:lstStyle>
            <a:lvl1pPr>
              <a:defRPr sz="3200">
                <a:solidFill>
                  <a:schemeClr val="bg2">
                    <a:lumMod val="50000"/>
                  </a:schemeClr>
                </a:solidFill>
              </a:defRPr>
            </a:lvl1pPr>
          </a:lstStyle>
          <a:p>
            <a:r>
              <a:rPr lang="en-US"/>
              <a:t>Click to edit Master title style</a:t>
            </a:r>
          </a:p>
        </p:txBody>
      </p:sp>
      <p:sp>
        <p:nvSpPr>
          <p:cNvPr id="3" name="Subtitle 2"/>
          <p:cNvSpPr>
            <a:spLocks noGrp="1"/>
          </p:cNvSpPr>
          <p:nvPr>
            <p:ph type="subTitle" idx="1"/>
          </p:nvPr>
        </p:nvSpPr>
        <p:spPr>
          <a:xfrm>
            <a:off x="1708152" y="4724400"/>
            <a:ext cx="8756649" cy="990600"/>
          </a:xfrm>
        </p:spPr>
        <p:txBody>
          <a:bodyPr/>
          <a:lstStyle>
            <a:lvl1pPr marL="0" indent="0" algn="l">
              <a:lnSpc>
                <a:spcPct val="90000"/>
              </a:lnSpc>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flipH="1">
            <a:off x="0" y="4495800"/>
            <a:ext cx="12192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flipH="1">
            <a:off x="1727200" y="4191000"/>
            <a:ext cx="104648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flipH="1">
            <a:off x="-1" y="4191000"/>
            <a:ext cx="1682751"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46041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1084494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286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DRAWBRIDG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35D4A-E75D-EB58-7355-B988000C81C5}"/>
              </a:ext>
            </a:extLst>
          </p:cNvPr>
          <p:cNvSpPr txBox="1"/>
          <p:nvPr userDrawn="1"/>
        </p:nvSpPr>
        <p:spPr>
          <a:xfrm>
            <a:off x="515938" y="589915"/>
            <a:ext cx="8831262" cy="4154984"/>
          </a:xfrm>
          <a:prstGeom prst="rect">
            <a:avLst/>
          </a:prstGeom>
          <a:noFill/>
        </p:spPr>
        <p:txBody>
          <a:bodyPr wrap="square" rtlCol="0">
            <a:spAutoFit/>
          </a:bodyPr>
          <a:lstStyle/>
          <a:p>
            <a:pPr algn="ctr"/>
            <a:r>
              <a:rPr lang="en-GB" sz="6600">
                <a:solidFill>
                  <a:schemeClr val="bg1"/>
                </a:solidFill>
              </a:rPr>
              <a:t>LAYOUTS BEYOND</a:t>
            </a:r>
            <a:br>
              <a:rPr lang="en-GB" sz="6600">
                <a:solidFill>
                  <a:schemeClr val="bg1"/>
                </a:solidFill>
              </a:rPr>
            </a:br>
            <a:r>
              <a:rPr lang="en-GB" sz="6600">
                <a:solidFill>
                  <a:schemeClr val="bg1"/>
                </a:solidFill>
              </a:rPr>
              <a:t>THIS POINT ARE</a:t>
            </a:r>
            <a:br>
              <a:rPr lang="en-GB" sz="6600">
                <a:solidFill>
                  <a:schemeClr val="bg1"/>
                </a:solidFill>
              </a:rPr>
            </a:br>
            <a:r>
              <a:rPr lang="en-GB" sz="6600" b="1">
                <a:solidFill>
                  <a:schemeClr val="bg1"/>
                </a:solidFill>
              </a:rPr>
              <a:t>NOT</a:t>
            </a:r>
            <a:r>
              <a:rPr lang="en-GB" sz="6600">
                <a:solidFill>
                  <a:schemeClr val="bg1"/>
                </a:solidFill>
              </a:rPr>
              <a:t> PART OF THE ORIGINAL TEMPLATE</a:t>
            </a:r>
          </a:p>
        </p:txBody>
      </p:sp>
      <p:sp>
        <p:nvSpPr>
          <p:cNvPr id="3" name="Isosceles Triangle 2">
            <a:extLst>
              <a:ext uri="{FF2B5EF4-FFF2-40B4-BE49-F238E27FC236}">
                <a16:creationId xmlns:a16="http://schemas.microsoft.com/office/drawing/2014/main" id="{586F2670-0F88-6B21-C6D3-CE58D1A391FE}"/>
              </a:ext>
            </a:extLst>
          </p:cNvPr>
          <p:cNvSpPr/>
          <p:nvPr userDrawn="1"/>
        </p:nvSpPr>
        <p:spPr>
          <a:xfrm rot="10800000">
            <a:off x="2771569" y="5260085"/>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90F09201-52EF-7FEA-64D9-17586A3A5FC5}"/>
              </a:ext>
            </a:extLst>
          </p:cNvPr>
          <p:cNvSpPr/>
          <p:nvPr userDrawn="1"/>
        </p:nvSpPr>
        <p:spPr>
          <a:xfrm rot="5400000">
            <a:off x="8456752" y="2163407"/>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231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559F-4752-1B1E-7A54-B33E2BB13796}"/>
              </a:ext>
            </a:extLst>
          </p:cNvPr>
          <p:cNvSpPr>
            <a:spLocks noGrp="1"/>
          </p:cNvSpPr>
          <p:nvPr>
            <p:ph type="ctrTitle"/>
          </p:nvPr>
        </p:nvSpPr>
        <p:spPr>
          <a:xfrm>
            <a:off x="516063" y="1658249"/>
            <a:ext cx="11160000" cy="2376000"/>
          </a:xfrm>
        </p:spPr>
        <p:txBody>
          <a:bodyPr vert="horz" lIns="91440" tIns="45720" rIns="91440" bIns="45720" rtlCol="0" anchor="b">
            <a:noAutofit/>
          </a:bodyPr>
          <a:lstStyle>
            <a:lvl1pPr>
              <a:defRPr lang="en-GB" sz="5000">
                <a:solidFill>
                  <a:schemeClr val="bg1"/>
                </a:solidFill>
                <a:cs typeface="Trebuchet MS" panose="020B0703020202090204" pitchFamily="34" charset="0"/>
              </a:defRPr>
            </a:lvl1pPr>
          </a:lstStyle>
          <a:p>
            <a:pPr lvl="0">
              <a:lnSpc>
                <a:spcPct val="80000"/>
              </a:lnSpc>
            </a:pPr>
            <a:r>
              <a:rPr lang="en-GB"/>
              <a:t>Click to edit Master title style</a:t>
            </a:r>
          </a:p>
        </p:txBody>
      </p:sp>
      <p:sp>
        <p:nvSpPr>
          <p:cNvPr id="3" name="Subtitle 2">
            <a:extLst>
              <a:ext uri="{FF2B5EF4-FFF2-40B4-BE49-F238E27FC236}">
                <a16:creationId xmlns:a16="http://schemas.microsoft.com/office/drawing/2014/main" id="{AB89D111-661C-8782-7E55-9372E64343EE}"/>
              </a:ext>
            </a:extLst>
          </p:cNvPr>
          <p:cNvSpPr>
            <a:spLocks noGrp="1"/>
          </p:cNvSpPr>
          <p:nvPr>
            <p:ph type="subTitle" idx="1"/>
          </p:nvPr>
        </p:nvSpPr>
        <p:spPr>
          <a:xfrm>
            <a:off x="516063" y="4077886"/>
            <a:ext cx="11160000" cy="1655762"/>
          </a:xfrm>
        </p:spPr>
        <p:txBody>
          <a:bodyPr vert="horz" lIns="91440" tIns="45720" rIns="91440" bIns="45720" rtlCol="0" anchor="t">
            <a:noAutofit/>
          </a:bodyPr>
          <a:lstStyle>
            <a:lvl1pPr marL="0" indent="0">
              <a:buNone/>
              <a:defRPr lang="en-GB" sz="1800" b="0" i="0" kern="800" spc="300" baseline="0">
                <a:solidFill>
                  <a:schemeClr val="bg2">
                    <a:lumMod val="20000"/>
                    <a:lumOff val="80000"/>
                  </a:schemeClr>
                </a:solidFill>
                <a:latin typeface="Trebuchet MS" panose="020B0703020202090204" pitchFamily="34" charset="0"/>
              </a:defRPr>
            </a:lvl1pPr>
          </a:lstStyle>
          <a:p>
            <a:pPr marL="228600" lvl="0" indent="-228600">
              <a:lnSpc>
                <a:spcPct val="110000"/>
              </a:lnSpc>
            </a:pPr>
            <a:r>
              <a:rPr lang="en-GB"/>
              <a:t>Click to edit Master subtitle style</a:t>
            </a:r>
          </a:p>
        </p:txBody>
      </p:sp>
      <p:sp>
        <p:nvSpPr>
          <p:cNvPr id="4" name="TextBox 3">
            <a:extLst>
              <a:ext uri="{FF2B5EF4-FFF2-40B4-BE49-F238E27FC236}">
                <a16:creationId xmlns:a16="http://schemas.microsoft.com/office/drawing/2014/main" id="{8DF0CAD6-8ED7-CC89-280B-49EB2F2F2549}"/>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
        <p:nvSpPr>
          <p:cNvPr id="7" name="Rectangle 6">
            <a:extLst>
              <a:ext uri="{FF2B5EF4-FFF2-40B4-BE49-F238E27FC236}">
                <a16:creationId xmlns:a16="http://schemas.microsoft.com/office/drawing/2014/main" id="{017DE8E0-CC41-0291-0CB1-8DED71F4725F}"/>
              </a:ext>
            </a:extLst>
          </p:cNvPr>
          <p:cNvSpPr/>
          <p:nvPr userDrawn="1"/>
        </p:nvSpPr>
        <p:spPr>
          <a:xfrm>
            <a:off x="137772" y="6498120"/>
            <a:ext cx="257175" cy="2454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4696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AA6-552F-621D-6E66-763EA1AAFF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846C47F-8ECD-FA8B-BE02-901F606D81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961165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p:txBody>
          <a:bodyPr/>
          <a:lstStyle>
            <a:lvl1pPr>
              <a:defRPr>
                <a:solidFill>
                  <a:schemeClr val="tx1"/>
                </a:solidFill>
              </a:defRPr>
            </a:lvl1pPr>
            <a:lvl2pPr>
              <a:defRPr>
                <a:solidFill>
                  <a:schemeClr val="tx1"/>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451599"/>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327047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p:txBody>
          <a:bodyPr/>
          <a:lstStyle/>
          <a:p>
            <a:r>
              <a:rPr lang="en-GB"/>
              <a:t>Click to edit Master title style</a:t>
            </a:r>
          </a:p>
        </p:txBody>
      </p:sp>
      <p:sp>
        <p:nvSpPr>
          <p:cNvPr id="4" name="Text Placeholder 7">
            <a:extLst>
              <a:ext uri="{FF2B5EF4-FFF2-40B4-BE49-F238E27FC236}">
                <a16:creationId xmlns:a16="http://schemas.microsoft.com/office/drawing/2014/main" id="{C8FB0BFC-4852-21B8-028C-8C73040A306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591869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6348065" y="1557338"/>
            <a:ext cx="5328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27D1E8F-9560-C23F-3E02-204E55C30857}"/>
              </a:ext>
            </a:extLst>
          </p:cNvPr>
          <p:cNvSpPr>
            <a:spLocks noGrp="1"/>
          </p:cNvSpPr>
          <p:nvPr>
            <p:ph type="body" sz="quarter" idx="13" hasCustomPrompt="1"/>
          </p:nvPr>
        </p:nvSpPr>
        <p:spPr>
          <a:xfrm>
            <a:off x="515937" y="6450128"/>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757673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408853"/>
            <a:ext cx="11160126" cy="339675"/>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55916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ree Content (Whit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3D2-B401-6620-8BF4-902AAD44C5B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710BC5-4E44-5DCE-862B-11F280FD8BE1}"/>
              </a:ext>
            </a:extLst>
          </p:cNvPr>
          <p:cNvSpPr>
            <a:spLocks noGrp="1"/>
          </p:cNvSpPr>
          <p:nvPr>
            <p:ph sz="half" idx="1"/>
          </p:nvPr>
        </p:nvSpPr>
        <p:spPr>
          <a:xfrm>
            <a:off x="51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0F79749-57F1-5F6C-4A98-22A1AAC982E4}"/>
              </a:ext>
            </a:extLst>
          </p:cNvPr>
          <p:cNvSpPr>
            <a:spLocks noGrp="1"/>
          </p:cNvSpPr>
          <p:nvPr>
            <p:ph sz="half" idx="2"/>
          </p:nvPr>
        </p:nvSpPr>
        <p:spPr>
          <a:xfrm>
            <a:off x="429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834134C-1C7E-E781-1766-3C2CB538D76B}"/>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
        <p:nvSpPr>
          <p:cNvPr id="5" name="Content Placeholder 3">
            <a:extLst>
              <a:ext uri="{FF2B5EF4-FFF2-40B4-BE49-F238E27FC236}">
                <a16:creationId xmlns:a16="http://schemas.microsoft.com/office/drawing/2014/main" id="{2B516B29-0B3C-E177-1FDF-FEE116DCD04E}"/>
              </a:ext>
            </a:extLst>
          </p:cNvPr>
          <p:cNvSpPr>
            <a:spLocks noGrp="1"/>
          </p:cNvSpPr>
          <p:nvPr>
            <p:ph sz="half" idx="14"/>
          </p:nvPr>
        </p:nvSpPr>
        <p:spPr>
          <a:xfrm>
            <a:off x="8075937" y="1557338"/>
            <a:ext cx="3600000" cy="42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BE417A07-667A-3C57-E972-F7367C185373}"/>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64129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6436"/>
            <a:ext cx="10972800" cy="67656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193251" y="6537326"/>
            <a:ext cx="812800" cy="168275"/>
          </a:xfrm>
        </p:spPr>
        <p:txBody>
          <a:bodyPr/>
          <a:lstStyle/>
          <a:p>
            <a:fld id="{BD232E2E-B866-4CAD-915D-C9787F21E8D8}" type="datetime1">
              <a:rPr lang="en-US" smtClean="0"/>
              <a:t>2/24/2026</a:t>
            </a:fld>
            <a:endParaRPr lang="en-US"/>
          </a:p>
        </p:txBody>
      </p:sp>
      <p:sp>
        <p:nvSpPr>
          <p:cNvPr id="8" name="Footer Placeholder 7"/>
          <p:cNvSpPr>
            <a:spLocks noGrp="1"/>
          </p:cNvSpPr>
          <p:nvPr>
            <p:ph type="ftr" sz="quarter" idx="11"/>
          </p:nvPr>
        </p:nvSpPr>
        <p:spPr>
          <a:xfrm>
            <a:off x="609600" y="6537325"/>
            <a:ext cx="4064000" cy="164592"/>
          </a:xfrm>
        </p:spPr>
        <p:txBody>
          <a:bodyPr/>
          <a:lstStyle>
            <a:lvl1pPr algn="l">
              <a:defRPr/>
            </a:lvl1pPr>
          </a:lstStyle>
          <a:p>
            <a:r>
              <a:rPr lang="en-US"/>
              <a:t>Author’s Last Name, Conference Name, Year, Presentation #</a:t>
            </a:r>
          </a:p>
        </p:txBody>
      </p:sp>
      <p:sp>
        <p:nvSpPr>
          <p:cNvPr id="9" name="Slide Number Placeholder 8"/>
          <p:cNvSpPr>
            <a:spLocks noGrp="1"/>
          </p:cNvSpPr>
          <p:nvPr>
            <p:ph type="sldNum" sz="quarter" idx="12"/>
          </p:nvPr>
        </p:nvSpPr>
        <p:spPr>
          <a:xfrm>
            <a:off x="11252200" y="6537326"/>
            <a:ext cx="330200" cy="168275"/>
          </a:xfrm>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2263320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a:xfrm>
            <a:off x="520788" y="1190194"/>
            <a:ext cx="3406140" cy="4351338"/>
          </a:xfrm>
        </p:spPr>
        <p:txBody>
          <a:bodyPr anchor="ctr">
            <a:normAutofit/>
          </a:bodyPr>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a:xfrm>
            <a:off x="4606972" y="800327"/>
            <a:ext cx="7069091" cy="5257346"/>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cxnSp>
        <p:nvCxnSpPr>
          <p:cNvPr id="4" name="Straight Connector 3">
            <a:extLst>
              <a:ext uri="{FF2B5EF4-FFF2-40B4-BE49-F238E27FC236}">
                <a16:creationId xmlns:a16="http://schemas.microsoft.com/office/drawing/2014/main" id="{D81DB90F-3B0E-ED67-9E2E-94F339CC2B1E}"/>
              </a:ext>
            </a:extLst>
          </p:cNvPr>
          <p:cNvCxnSpPr>
            <a:cxnSpLocks/>
          </p:cNvCxnSpPr>
          <p:nvPr userDrawn="1"/>
        </p:nvCxnSpPr>
        <p:spPr>
          <a:xfrm>
            <a:off x="4266950"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087E11-9233-E9FA-A9E5-39F70F1E417A}"/>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3693484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bg1"/>
                </a:solidFill>
              </a:defRPr>
            </a:lvl1pPr>
          </a:lstStyle>
          <a:p>
            <a:pPr lvl="0"/>
            <a:r>
              <a:rPr lang="en-GB"/>
              <a:t>Click to add content</a:t>
            </a:r>
          </a:p>
        </p:txBody>
      </p:sp>
      <p:sp>
        <p:nvSpPr>
          <p:cNvPr id="9" name="Content Placeholder 6">
            <a:extLst>
              <a:ext uri="{FF2B5EF4-FFF2-40B4-BE49-F238E27FC236}">
                <a16:creationId xmlns:a16="http://schemas.microsoft.com/office/drawing/2014/main" id="{7759F05F-D9A1-6665-EF7E-130A72123C8B}"/>
              </a:ext>
            </a:extLst>
          </p:cNvPr>
          <p:cNvSpPr>
            <a:spLocks noGrp="1"/>
          </p:cNvSpPr>
          <p:nvPr>
            <p:ph sz="quarter" idx="14" hasCustomPrompt="1"/>
          </p:nvPr>
        </p:nvSpPr>
        <p:spPr>
          <a:xfrm>
            <a:off x="6444000" y="729000"/>
            <a:ext cx="5400000" cy="5400000"/>
          </a:xfrm>
        </p:spPr>
        <p:txBody>
          <a:bodyPr anchor="ctr">
            <a:normAutofit/>
          </a:bodyPr>
          <a:lstStyle>
            <a:lvl1pPr marL="0" indent="0" algn="ctr">
              <a:buNone/>
              <a:defRPr sz="2800" b="1">
                <a:solidFill>
                  <a:schemeClr val="tx1"/>
                </a:solidFill>
              </a:defRPr>
            </a:lvl1pPr>
          </a:lstStyle>
          <a:p>
            <a:pPr lvl="0"/>
            <a:r>
              <a:rPr lang="en-GB"/>
              <a:t>Click to add content</a:t>
            </a:r>
          </a:p>
        </p:txBody>
      </p:sp>
      <p:sp>
        <p:nvSpPr>
          <p:cNvPr id="2" name="TextBox 1">
            <a:extLst>
              <a:ext uri="{FF2B5EF4-FFF2-40B4-BE49-F238E27FC236}">
                <a16:creationId xmlns:a16="http://schemas.microsoft.com/office/drawing/2014/main" id="{1CBA6743-3A37-9F5D-A690-33EFA7E6737F}"/>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248220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icture Spl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F0DEC-56D0-E939-29FD-F3EDFDA7DB60}"/>
              </a:ext>
            </a:extLst>
          </p:cNvPr>
          <p:cNvSpPr/>
          <p:nvPr userDrawn="1"/>
        </p:nvSpPr>
        <p:spPr>
          <a:xfrm>
            <a:off x="0" y="0"/>
            <a:ext cx="6096000" cy="6858000"/>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3BE0B253-0F91-5D03-D711-702B1B741023}"/>
              </a:ext>
            </a:extLst>
          </p:cNvPr>
          <p:cNvSpPr>
            <a:spLocks noGrp="1"/>
          </p:cNvSpPr>
          <p:nvPr>
            <p:ph sz="quarter" idx="13" hasCustomPrompt="1"/>
          </p:nvPr>
        </p:nvSpPr>
        <p:spPr>
          <a:xfrm>
            <a:off x="348000" y="729000"/>
            <a:ext cx="5400000" cy="5400000"/>
          </a:xfrm>
        </p:spPr>
        <p:txBody>
          <a:bodyPr anchor="ctr">
            <a:normAutofit/>
          </a:bodyPr>
          <a:lstStyle>
            <a:lvl1pPr marL="0" indent="0" algn="ctr">
              <a:buNone/>
              <a:defRPr sz="2800" b="1">
                <a:solidFill>
                  <a:schemeClr val="accent1"/>
                </a:solidFill>
              </a:defRPr>
            </a:lvl1pPr>
          </a:lstStyle>
          <a:p>
            <a:pPr lvl="0"/>
            <a:r>
              <a:rPr lang="en-GB"/>
              <a:t>Click to add content</a:t>
            </a:r>
          </a:p>
        </p:txBody>
      </p:sp>
      <p:sp>
        <p:nvSpPr>
          <p:cNvPr id="3" name="Picture Placeholder 2">
            <a:extLst>
              <a:ext uri="{FF2B5EF4-FFF2-40B4-BE49-F238E27FC236}">
                <a16:creationId xmlns:a16="http://schemas.microsoft.com/office/drawing/2014/main" id="{678DC17C-940A-210D-2291-33C0B17ACCDD}"/>
              </a:ext>
            </a:extLst>
          </p:cNvPr>
          <p:cNvSpPr>
            <a:spLocks noGrp="1"/>
          </p:cNvSpPr>
          <p:nvPr>
            <p:ph type="pic" sz="quarter" idx="14" hasCustomPrompt="1"/>
          </p:nvPr>
        </p:nvSpPr>
        <p:spPr>
          <a:xfrm>
            <a:off x="6096000" y="0"/>
            <a:ext cx="6096000" cy="6858000"/>
          </a:xfrm>
        </p:spPr>
        <p:txBody>
          <a:bodyPr tIns="360000" bIns="0"/>
          <a:lstStyle>
            <a:lvl1pPr marL="0" indent="0" algn="ctr">
              <a:buNone/>
              <a:defRPr/>
            </a:lvl1pPr>
          </a:lstStyle>
          <a:p>
            <a:r>
              <a:rPr lang="en-GB"/>
              <a:t>Click to add picture</a:t>
            </a:r>
          </a:p>
        </p:txBody>
      </p:sp>
      <p:sp>
        <p:nvSpPr>
          <p:cNvPr id="2" name="TextBox 1">
            <a:extLst>
              <a:ext uri="{FF2B5EF4-FFF2-40B4-BE49-F238E27FC236}">
                <a16:creationId xmlns:a16="http://schemas.microsoft.com/office/drawing/2014/main" id="{1A6F4365-0212-F338-F1AE-FB12196D86BB}"/>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557665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Point - Pictur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9E244CF-7E48-5D5C-3027-C103177AADA9}"/>
              </a:ext>
            </a:extLst>
          </p:cNvPr>
          <p:cNvSpPr>
            <a:spLocks noGrp="1"/>
          </p:cNvSpPr>
          <p:nvPr>
            <p:ph type="pic" sz="quarter" idx="13" hasCustomPrompt="1"/>
          </p:nvPr>
        </p:nvSpPr>
        <p:spPr>
          <a:xfrm>
            <a:off x="0" y="0"/>
            <a:ext cx="12192000" cy="6858000"/>
          </a:xfrm>
        </p:spPr>
        <p:txBody>
          <a:bodyPr tIns="288000">
            <a:normAutofit/>
          </a:bodyPr>
          <a:lstStyle>
            <a:lvl1pPr marL="0" indent="0" algn="ctr">
              <a:buNone/>
              <a:defRPr/>
            </a:lvl1pPr>
          </a:lstStyle>
          <a:p>
            <a:r>
              <a:rPr lang="en-GB"/>
              <a:t>Click to add picture</a:t>
            </a:r>
          </a:p>
        </p:txBody>
      </p:sp>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3429000"/>
            <a:ext cx="11160000" cy="2160000"/>
          </a:xfrm>
        </p:spPr>
        <p:txBody>
          <a:bodyPr anchor="b"/>
          <a:lstStyle>
            <a:lvl1pPr algn="ctr">
              <a:defRPr sz="5400">
                <a:solidFill>
                  <a:schemeClr val="bg1"/>
                </a:solidFill>
                <a:effectLst>
                  <a:outerShdw blurRad="38100" dist="38100" dir="2700000" algn="tl">
                    <a:srgbClr val="000000">
                      <a:alpha val="43137"/>
                    </a:srgbClr>
                  </a:outerShdw>
                </a:effectLst>
              </a:defRPr>
            </a:lvl1pPr>
          </a:lstStyle>
          <a:p>
            <a:r>
              <a:rPr lang="en-GB"/>
              <a:t>Click to edit Master title style</a:t>
            </a:r>
          </a:p>
        </p:txBody>
      </p:sp>
      <p:sp>
        <p:nvSpPr>
          <p:cNvPr id="6" name="TextBox 5">
            <a:extLst>
              <a:ext uri="{FF2B5EF4-FFF2-40B4-BE49-F238E27FC236}">
                <a16:creationId xmlns:a16="http://schemas.microsoft.com/office/drawing/2014/main" id="{832DE37D-4511-5FDD-1A17-E8CBC92C72E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1"/>
                </a:solidFill>
              </a:rPr>
              <a:pPr lvl="0"/>
              <a:t>‹#›</a:t>
            </a:fld>
            <a:endParaRPr lang="en-GB">
              <a:solidFill>
                <a:schemeClr val="bg1"/>
              </a:solidFill>
            </a:endParaRPr>
          </a:p>
        </p:txBody>
      </p:sp>
    </p:spTree>
    <p:extLst>
      <p:ext uri="{BB962C8B-B14F-4D97-AF65-F5344CB8AC3E}">
        <p14:creationId xmlns:p14="http://schemas.microsoft.com/office/powerpoint/2010/main" val="38903426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bg1"/>
                </a:solidFill>
              </a:defRPr>
            </a:lvl1pPr>
          </a:lstStyle>
          <a:p>
            <a:r>
              <a:rPr lang="en-GB"/>
              <a:t>Click to edit Master title style</a:t>
            </a:r>
          </a:p>
        </p:txBody>
      </p:sp>
      <p:sp>
        <p:nvSpPr>
          <p:cNvPr id="3" name="TextBox 2">
            <a:extLst>
              <a:ext uri="{FF2B5EF4-FFF2-40B4-BE49-F238E27FC236}">
                <a16:creationId xmlns:a16="http://schemas.microsoft.com/office/drawing/2014/main" id="{C9505C25-FB86-BE06-1AC2-1D2F73CE3CB8}"/>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Tree>
    <p:extLst>
      <p:ext uri="{BB962C8B-B14F-4D97-AF65-F5344CB8AC3E}">
        <p14:creationId xmlns:p14="http://schemas.microsoft.com/office/powerpoint/2010/main" val="3245363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Key Point - Blue Tex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C23-B96B-C532-A167-2739C372D83F}"/>
              </a:ext>
            </a:extLst>
          </p:cNvPr>
          <p:cNvSpPr>
            <a:spLocks noGrp="1"/>
          </p:cNvSpPr>
          <p:nvPr>
            <p:ph type="title"/>
          </p:nvPr>
        </p:nvSpPr>
        <p:spPr>
          <a:xfrm>
            <a:off x="515937" y="1341000"/>
            <a:ext cx="11160000" cy="4176000"/>
          </a:xfrm>
        </p:spPr>
        <p:txBody>
          <a:bodyPr anchor="ctr"/>
          <a:lstStyle>
            <a:lvl1pPr>
              <a:defRPr sz="4400">
                <a:solidFill>
                  <a:schemeClr val="accent1"/>
                </a:solidFill>
              </a:defRPr>
            </a:lvl1pPr>
          </a:lstStyle>
          <a:p>
            <a:r>
              <a:rPr lang="en-GB"/>
              <a:t>Click to edit Master title style</a:t>
            </a:r>
          </a:p>
        </p:txBody>
      </p:sp>
      <p:sp>
        <p:nvSpPr>
          <p:cNvPr id="6" name="TextBox 5">
            <a:extLst>
              <a:ext uri="{FF2B5EF4-FFF2-40B4-BE49-F238E27FC236}">
                <a16:creationId xmlns:a16="http://schemas.microsoft.com/office/drawing/2014/main" id="{3753DD24-11FA-AE02-7BAA-955B33F4A3CE}"/>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tx1"/>
                </a:solidFill>
              </a:rPr>
              <a:pPr lvl="0"/>
              <a:t>‹#›</a:t>
            </a:fld>
            <a:endParaRPr lang="en-GB">
              <a:solidFill>
                <a:schemeClr val="tx1"/>
              </a:solidFill>
            </a:endParaRPr>
          </a:p>
        </p:txBody>
      </p:sp>
    </p:spTree>
    <p:extLst>
      <p:ext uri="{BB962C8B-B14F-4D97-AF65-F5344CB8AC3E}">
        <p14:creationId xmlns:p14="http://schemas.microsoft.com/office/powerpoint/2010/main" val="2391224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1102409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246000"/>
            <a:ext cx="11160126" cy="504000"/>
          </a:xfrm>
        </p:spPr>
        <p:txBody>
          <a:bodyPr vert="horz" lIns="0" tIns="46800" rIns="0" bIns="46800" rtlCol="0" anchor="b">
            <a:noAutofit/>
          </a:bodyPr>
          <a:lstStyle>
            <a:lvl1pPr marL="0" indent="0">
              <a:buNone/>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19503377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6111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DRAWBRIDG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35D4A-E75D-EB58-7355-B988000C81C5}"/>
              </a:ext>
            </a:extLst>
          </p:cNvPr>
          <p:cNvSpPr txBox="1"/>
          <p:nvPr userDrawn="1"/>
        </p:nvSpPr>
        <p:spPr>
          <a:xfrm>
            <a:off x="515938" y="589915"/>
            <a:ext cx="8831262" cy="4154984"/>
          </a:xfrm>
          <a:prstGeom prst="rect">
            <a:avLst/>
          </a:prstGeom>
          <a:noFill/>
        </p:spPr>
        <p:txBody>
          <a:bodyPr wrap="square" rtlCol="0">
            <a:spAutoFit/>
          </a:bodyPr>
          <a:lstStyle/>
          <a:p>
            <a:pPr algn="ctr"/>
            <a:r>
              <a:rPr lang="en-GB" sz="6600">
                <a:solidFill>
                  <a:schemeClr val="bg1"/>
                </a:solidFill>
              </a:rPr>
              <a:t>LAYOUTS BEYOND</a:t>
            </a:r>
            <a:br>
              <a:rPr lang="en-GB" sz="6600">
                <a:solidFill>
                  <a:schemeClr val="bg1"/>
                </a:solidFill>
              </a:rPr>
            </a:br>
            <a:r>
              <a:rPr lang="en-GB" sz="6600">
                <a:solidFill>
                  <a:schemeClr val="bg1"/>
                </a:solidFill>
              </a:rPr>
              <a:t>THIS POINT ARE</a:t>
            </a:r>
            <a:br>
              <a:rPr lang="en-GB" sz="6600">
                <a:solidFill>
                  <a:schemeClr val="bg1"/>
                </a:solidFill>
              </a:rPr>
            </a:br>
            <a:r>
              <a:rPr lang="en-GB" sz="6600" b="1">
                <a:solidFill>
                  <a:schemeClr val="bg1"/>
                </a:solidFill>
              </a:rPr>
              <a:t>NOT</a:t>
            </a:r>
            <a:r>
              <a:rPr lang="en-GB" sz="6600">
                <a:solidFill>
                  <a:schemeClr val="bg1"/>
                </a:solidFill>
              </a:rPr>
              <a:t> PART OF THE ORIGINAL TEMPLATE</a:t>
            </a:r>
          </a:p>
        </p:txBody>
      </p:sp>
      <p:sp>
        <p:nvSpPr>
          <p:cNvPr id="3" name="Isosceles Triangle 2">
            <a:extLst>
              <a:ext uri="{FF2B5EF4-FFF2-40B4-BE49-F238E27FC236}">
                <a16:creationId xmlns:a16="http://schemas.microsoft.com/office/drawing/2014/main" id="{586F2670-0F88-6B21-C6D3-CE58D1A391FE}"/>
              </a:ext>
            </a:extLst>
          </p:cNvPr>
          <p:cNvSpPr/>
          <p:nvPr userDrawn="1"/>
        </p:nvSpPr>
        <p:spPr>
          <a:xfrm rot="10800000">
            <a:off x="2771569" y="5260085"/>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90F09201-52EF-7FEA-64D9-17586A3A5FC5}"/>
              </a:ext>
            </a:extLst>
          </p:cNvPr>
          <p:cNvSpPr/>
          <p:nvPr userDrawn="1"/>
        </p:nvSpPr>
        <p:spPr>
          <a:xfrm rot="5400000">
            <a:off x="8456752" y="2163407"/>
            <a:ext cx="4320000" cy="10080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738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609600" y="154546"/>
            <a:ext cx="109728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828800"/>
            <a:ext cx="109728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609600" y="1371600"/>
            <a:ext cx="109728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Click to add subtitle</a:t>
            </a:r>
          </a:p>
        </p:txBody>
      </p:sp>
      <p:sp>
        <p:nvSpPr>
          <p:cNvPr id="7" name="Date Placeholder 6"/>
          <p:cNvSpPr>
            <a:spLocks noGrp="1"/>
          </p:cNvSpPr>
          <p:nvPr>
            <p:ph type="dt" sz="half" idx="14"/>
          </p:nvPr>
        </p:nvSpPr>
        <p:spPr>
          <a:xfrm>
            <a:off x="10193251" y="6537326"/>
            <a:ext cx="812800" cy="168275"/>
          </a:xfrm>
          <a:prstGeom prst="rect">
            <a:avLst/>
          </a:prstGeom>
        </p:spPr>
        <p:txBody>
          <a:bodyPr/>
          <a:lstStyle/>
          <a:p>
            <a:fld id="{298AD552-CDB5-4072-91C4-F94EAAA831AA}" type="datetime1">
              <a:rPr lang="en-US" smtClean="0"/>
              <a:t>2/24/2026</a:t>
            </a:fld>
            <a:endParaRPr lang="en-US"/>
          </a:p>
        </p:txBody>
      </p:sp>
      <p:sp>
        <p:nvSpPr>
          <p:cNvPr id="8" name="Footer Placeholder 7"/>
          <p:cNvSpPr>
            <a:spLocks noGrp="1"/>
          </p:cNvSpPr>
          <p:nvPr>
            <p:ph type="ftr" sz="quarter" idx="15"/>
          </p:nvPr>
        </p:nvSpPr>
        <p:spPr>
          <a:xfrm>
            <a:off x="609600" y="6537325"/>
            <a:ext cx="4064000" cy="164592"/>
          </a:xfrm>
          <a:prstGeom prst="rect">
            <a:avLst/>
          </a:prstGeom>
        </p:spPr>
        <p:txBody>
          <a:bodyPr/>
          <a:lstStyle/>
          <a:p>
            <a:r>
              <a:rPr lang="en-US"/>
              <a:t>Author’s Last Name, Conference Name, Year, Presentation #</a:t>
            </a:r>
          </a:p>
        </p:txBody>
      </p:sp>
      <p:sp>
        <p:nvSpPr>
          <p:cNvPr id="10" name="Slide Number Placeholder 9"/>
          <p:cNvSpPr>
            <a:spLocks noGrp="1"/>
          </p:cNvSpPr>
          <p:nvPr>
            <p:ph type="sldNum" sz="quarter" idx="16"/>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1061235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6436"/>
            <a:ext cx="10972800" cy="67656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609600" y="6537325"/>
            <a:ext cx="4064000" cy="164592"/>
          </a:xfrm>
        </p:spPr>
        <p:txBody>
          <a:bodyPr/>
          <a:lstStyle>
            <a:lvl1pPr algn="l">
              <a:defRPr/>
            </a:lvl1pPr>
          </a:lstStyle>
          <a:p>
            <a:r>
              <a:rPr lang="en-US"/>
              <a:t>Author’s Last Name, Conference Name, Year, Presentation #</a:t>
            </a:r>
          </a:p>
        </p:txBody>
      </p:sp>
    </p:spTree>
    <p:extLst>
      <p:ext uri="{BB962C8B-B14F-4D97-AF65-F5344CB8AC3E}">
        <p14:creationId xmlns:p14="http://schemas.microsoft.com/office/powerpoint/2010/main" val="3524430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559F-4752-1B1E-7A54-B33E2BB13796}"/>
              </a:ext>
            </a:extLst>
          </p:cNvPr>
          <p:cNvSpPr>
            <a:spLocks noGrp="1"/>
          </p:cNvSpPr>
          <p:nvPr>
            <p:ph type="ctrTitle"/>
          </p:nvPr>
        </p:nvSpPr>
        <p:spPr>
          <a:xfrm>
            <a:off x="516063" y="1658249"/>
            <a:ext cx="11160000" cy="2376000"/>
          </a:xfrm>
        </p:spPr>
        <p:txBody>
          <a:bodyPr vert="horz" lIns="91440" tIns="45720" rIns="91440" bIns="45720" rtlCol="0" anchor="b">
            <a:noAutofit/>
          </a:bodyPr>
          <a:lstStyle>
            <a:lvl1pPr>
              <a:defRPr lang="en-GB" sz="5000">
                <a:solidFill>
                  <a:schemeClr val="bg1"/>
                </a:solidFill>
                <a:cs typeface="Trebuchet MS" panose="020B0703020202090204" pitchFamily="34" charset="0"/>
              </a:defRPr>
            </a:lvl1pPr>
          </a:lstStyle>
          <a:p>
            <a:pPr lvl="0">
              <a:lnSpc>
                <a:spcPct val="80000"/>
              </a:lnSpc>
            </a:pPr>
            <a:r>
              <a:rPr lang="en-GB"/>
              <a:t>Click to edit Master title style</a:t>
            </a:r>
          </a:p>
        </p:txBody>
      </p:sp>
      <p:sp>
        <p:nvSpPr>
          <p:cNvPr id="3" name="Subtitle 2">
            <a:extLst>
              <a:ext uri="{FF2B5EF4-FFF2-40B4-BE49-F238E27FC236}">
                <a16:creationId xmlns:a16="http://schemas.microsoft.com/office/drawing/2014/main" id="{AB89D111-661C-8782-7E55-9372E64343EE}"/>
              </a:ext>
            </a:extLst>
          </p:cNvPr>
          <p:cNvSpPr>
            <a:spLocks noGrp="1"/>
          </p:cNvSpPr>
          <p:nvPr>
            <p:ph type="subTitle" idx="1"/>
          </p:nvPr>
        </p:nvSpPr>
        <p:spPr>
          <a:xfrm>
            <a:off x="516063" y="4077886"/>
            <a:ext cx="11160000" cy="1655762"/>
          </a:xfrm>
        </p:spPr>
        <p:txBody>
          <a:bodyPr vert="horz" lIns="91440" tIns="45720" rIns="91440" bIns="45720" rtlCol="0" anchor="t">
            <a:noAutofit/>
          </a:bodyPr>
          <a:lstStyle>
            <a:lvl1pPr marL="0" indent="0">
              <a:buNone/>
              <a:defRPr lang="en-GB" sz="1800" b="0" i="0" kern="800" spc="300" baseline="0">
                <a:solidFill>
                  <a:schemeClr val="bg2">
                    <a:lumMod val="20000"/>
                    <a:lumOff val="80000"/>
                  </a:schemeClr>
                </a:solidFill>
                <a:latin typeface="Trebuchet MS" panose="020B0703020202090204" pitchFamily="34" charset="0"/>
              </a:defRPr>
            </a:lvl1pPr>
          </a:lstStyle>
          <a:p>
            <a:pPr marL="228600" lvl="0" indent="-228600">
              <a:lnSpc>
                <a:spcPct val="110000"/>
              </a:lnSpc>
            </a:pPr>
            <a:r>
              <a:rPr lang="en-GB"/>
              <a:t>Click to edit Master subtitle style</a:t>
            </a:r>
          </a:p>
        </p:txBody>
      </p:sp>
      <p:sp>
        <p:nvSpPr>
          <p:cNvPr id="4" name="TextBox 3">
            <a:extLst>
              <a:ext uri="{FF2B5EF4-FFF2-40B4-BE49-F238E27FC236}">
                <a16:creationId xmlns:a16="http://schemas.microsoft.com/office/drawing/2014/main" id="{8DF0CAD6-8ED7-CC89-280B-49EB2F2F2549}"/>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solidFill>
                  <a:schemeClr val="bg2"/>
                </a:solidFill>
              </a:rPr>
              <a:pPr lvl="0"/>
              <a:t>‹#›</a:t>
            </a:fld>
            <a:endParaRPr lang="en-GB">
              <a:solidFill>
                <a:schemeClr val="bg2"/>
              </a:solidFill>
            </a:endParaRPr>
          </a:p>
        </p:txBody>
      </p:sp>
      <p:sp>
        <p:nvSpPr>
          <p:cNvPr id="7" name="Rectangle 6">
            <a:extLst>
              <a:ext uri="{FF2B5EF4-FFF2-40B4-BE49-F238E27FC236}">
                <a16:creationId xmlns:a16="http://schemas.microsoft.com/office/drawing/2014/main" id="{017DE8E0-CC41-0291-0CB1-8DED71F4725F}"/>
              </a:ext>
            </a:extLst>
          </p:cNvPr>
          <p:cNvSpPr/>
          <p:nvPr userDrawn="1"/>
        </p:nvSpPr>
        <p:spPr>
          <a:xfrm>
            <a:off x="137772" y="6498120"/>
            <a:ext cx="257175" cy="2454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539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7AA6-552F-621D-6E66-763EA1AAFF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846C47F-8ECD-FA8B-BE02-901F606D81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97021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132-535D-2F3F-C517-9B0B73004F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E66A8D-CFB4-FBD9-2632-00DFD445327B}"/>
              </a:ext>
            </a:extLst>
          </p:cNvPr>
          <p:cNvSpPr>
            <a:spLocks noGrp="1"/>
          </p:cNvSpPr>
          <p:nvPr>
            <p:ph idx="1"/>
          </p:nvPr>
        </p:nvSpPr>
        <p:spPr/>
        <p:txBody>
          <a:bodyPr/>
          <a:lstStyle>
            <a:lvl1pPr>
              <a:defRPr>
                <a:solidFill>
                  <a:schemeClr val="tx1"/>
                </a:solidFill>
              </a:defRPr>
            </a:lvl1pPr>
            <a:lvl2pPr>
              <a:defRPr>
                <a:solidFill>
                  <a:schemeClr val="tx1"/>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8B15731C-7378-EEFF-4E99-C7B2828EEC76}"/>
              </a:ext>
            </a:extLst>
          </p:cNvPr>
          <p:cNvSpPr>
            <a:spLocks noGrp="1"/>
          </p:cNvSpPr>
          <p:nvPr>
            <p:ph type="body" sz="quarter" idx="13" hasCustomPrompt="1"/>
          </p:nvPr>
        </p:nvSpPr>
        <p:spPr>
          <a:xfrm>
            <a:off x="515937" y="6451599"/>
            <a:ext cx="11160126" cy="297201"/>
          </a:xfrm>
        </p:spPr>
        <p:txBody>
          <a:bodyPr vert="horz" lIns="0" tIns="46800" rIns="0" bIns="46800" rtlCol="0" anchor="b">
            <a:noAutofit/>
          </a:bodyPr>
          <a:lstStyle>
            <a:lvl1pPr marL="0" indent="0">
              <a:spcAft>
                <a:spcPts val="0"/>
              </a:spcAft>
              <a:buNone/>
              <a:tabLst/>
              <a:defRPr lang="en-GB" sz="1000" b="0" i="0" kern="1600" spc="-50" baseline="0" smtClean="0">
                <a:latin typeface="Trebuchet MS" panose="020B0603020202020204" pitchFamily="34" charset="0"/>
              </a:defRPr>
            </a:lvl1pPr>
            <a:lvl2pPr>
              <a:defRPr lang="en-GB" b="0" i="1" kern="1600" spc="-50" baseline="0" smtClean="0">
                <a:latin typeface="Roboto" panose="02000000000000000000" pitchFamily="2" charset="0"/>
              </a:defRPr>
            </a:lvl2pPr>
            <a:lvl3pPr>
              <a:defRPr lang="en-GB" b="0" i="0" kern="1600" spc="-50" baseline="0" smtClean="0">
                <a:latin typeface="Trebuchet MS" panose="020B0703020202090204" pitchFamily="34" charset="0"/>
              </a:defRPr>
            </a:lvl3pPr>
            <a:lvl4pPr>
              <a:defRPr lang="en-GB" b="0" i="0" kern="1600" spc="-50" baseline="0" smtClean="0">
                <a:latin typeface="Trebuchet MS" panose="020B0703020202090204" pitchFamily="34" charset="0"/>
              </a:defRPr>
            </a:lvl4pPr>
            <a:lvl5pPr>
              <a:defRPr lang="en-GB" sz="1200" b="0" i="0" kern="1600" spc="-50" baseline="0">
                <a:latin typeface="Trebuchet MS" panose="020B0703020202090204" pitchFamily="34" charset="0"/>
              </a:defRPr>
            </a:lvl5pPr>
          </a:lstStyle>
          <a:p>
            <a:pPr marL="228600" lvl="0" indent="-228600">
              <a:spcAft>
                <a:spcPts val="0"/>
              </a:spcAft>
            </a:pPr>
            <a:r>
              <a:rPr lang="en-GB"/>
              <a:t>Click to add abbreviations and references</a:t>
            </a:r>
          </a:p>
        </p:txBody>
      </p:sp>
    </p:spTree>
    <p:extLst>
      <p:ext uri="{BB962C8B-B14F-4D97-AF65-F5344CB8AC3E}">
        <p14:creationId xmlns:p14="http://schemas.microsoft.com/office/powerpoint/2010/main" val="1344303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165100"/>
            <a:ext cx="10566400" cy="7874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12800" y="1676400"/>
            <a:ext cx="10566400" cy="4419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87204" name="Line 4"/>
          <p:cNvSpPr>
            <a:spLocks noChangeShapeType="1"/>
          </p:cNvSpPr>
          <p:nvPr/>
        </p:nvSpPr>
        <p:spPr bwMode="auto">
          <a:xfrm>
            <a:off x="812800" y="1066800"/>
            <a:ext cx="10566400" cy="0"/>
          </a:xfrm>
          <a:prstGeom prst="line">
            <a:avLst/>
          </a:prstGeom>
          <a:noFill/>
          <a:ln w="53975">
            <a:solidFill>
              <a:srgbClr val="969696"/>
            </a:solidFill>
            <a:round/>
            <a:headEnd/>
            <a:tailEnd/>
          </a:ln>
          <a:effectLst/>
        </p:spPr>
        <p:txBody>
          <a:bodyPr wrap="none" anchor="ctr"/>
          <a:lstStyle/>
          <a:p>
            <a:pPr fontAlgn="base">
              <a:spcBef>
                <a:spcPct val="0"/>
              </a:spcBef>
              <a:spcAft>
                <a:spcPct val="25000"/>
              </a:spcAft>
              <a:buFontTx/>
              <a:buChar char="•"/>
              <a:defRPr/>
            </a:pPr>
            <a:endParaRPr lang="en-US" sz="3600" b="1" baseline="-25000">
              <a:solidFill>
                <a:srgbClr val="000000"/>
              </a:solidFill>
            </a:endParaRPr>
          </a:p>
        </p:txBody>
      </p:sp>
      <p:sp>
        <p:nvSpPr>
          <p:cNvPr id="1587225" name="Line 25"/>
          <p:cNvSpPr>
            <a:spLocks noChangeShapeType="1"/>
          </p:cNvSpPr>
          <p:nvPr userDrawn="1"/>
        </p:nvSpPr>
        <p:spPr bwMode="auto">
          <a:xfrm>
            <a:off x="812800" y="1143000"/>
            <a:ext cx="10566400" cy="0"/>
          </a:xfrm>
          <a:prstGeom prst="line">
            <a:avLst/>
          </a:prstGeom>
          <a:noFill/>
          <a:ln w="53975">
            <a:solidFill>
              <a:srgbClr val="A50021"/>
            </a:solidFill>
            <a:round/>
            <a:headEnd/>
            <a:tailEnd/>
          </a:ln>
          <a:effectLst/>
        </p:spPr>
        <p:txBody>
          <a:bodyPr wrap="none" anchor="ctr"/>
          <a:lstStyle/>
          <a:p>
            <a:pPr fontAlgn="base">
              <a:spcBef>
                <a:spcPct val="0"/>
              </a:spcBef>
              <a:spcAft>
                <a:spcPct val="25000"/>
              </a:spcAft>
              <a:buFontTx/>
              <a:buChar char="•"/>
              <a:defRPr/>
            </a:pPr>
            <a:endParaRPr lang="en-US" sz="3600" b="1" baseline="-25000">
              <a:solidFill>
                <a:srgbClr val="000000"/>
              </a:solidFill>
            </a:endParaRPr>
          </a:p>
        </p:txBody>
      </p:sp>
      <p:sp>
        <p:nvSpPr>
          <p:cNvPr id="2" name="Slide Number Placeholder 1"/>
          <p:cNvSpPr>
            <a:spLocks noGrp="1"/>
          </p:cNvSpPr>
          <p:nvPr>
            <p:ph type="sldNum" sz="quarter" idx="4"/>
          </p:nvPr>
        </p:nvSpPr>
        <p:spPr>
          <a:xfrm>
            <a:off x="9313333" y="6492880"/>
            <a:ext cx="2844800" cy="365125"/>
          </a:xfrm>
          <a:prstGeom prst="rect">
            <a:avLst/>
          </a:prstGeom>
        </p:spPr>
        <p:txBody>
          <a:bodyPr vert="horz" lIns="91440" tIns="45720" rIns="91440" bIns="45720" rtlCol="0" anchor="ctr"/>
          <a:lstStyle>
            <a:lvl1pPr algn="r">
              <a:defRPr sz="1200" b="1" baseline="-25000">
                <a:solidFill>
                  <a:srgbClr val="000000">
                    <a:tint val="75000"/>
                  </a:srgbClr>
                </a:solidFill>
                <a:latin typeface="+mn-lt"/>
              </a:defRPr>
            </a:lvl1pPr>
          </a:lstStyle>
          <a:p>
            <a:pPr fontAlgn="base">
              <a:spcBef>
                <a:spcPct val="0"/>
              </a:spcBef>
              <a:spcAft>
                <a:spcPct val="0"/>
              </a:spcAft>
              <a:defRPr/>
            </a:pPr>
            <a:fld id="{C4B6E519-2B19-4FD1-9DB5-C3407DF9395F}" type="slidenum">
              <a:rPr lang="en-US"/>
              <a:pPr fontAlgn="base">
                <a:spcBef>
                  <a:spcPct val="0"/>
                </a:spcBef>
                <a:spcAft>
                  <a:spcPct val="0"/>
                </a:spcAft>
                <a:defRPr/>
              </a:pPr>
              <a:t>‹#›</a:t>
            </a:fld>
            <a:endParaRPr lang="en-US"/>
          </a:p>
        </p:txBody>
      </p:sp>
      <p:sp>
        <p:nvSpPr>
          <p:cNvPr id="7" name="TextBox 6"/>
          <p:cNvSpPr txBox="1"/>
          <p:nvPr userDrawn="1"/>
        </p:nvSpPr>
        <p:spPr>
          <a:xfrm>
            <a:off x="914400" y="6497638"/>
            <a:ext cx="9144000" cy="277812"/>
          </a:xfrm>
          <a:prstGeom prst="rect">
            <a:avLst/>
          </a:prstGeom>
          <a:noFill/>
        </p:spPr>
        <p:txBody>
          <a:bodyPr>
            <a:spAutoFit/>
          </a:bodyPr>
          <a:lstStyle/>
          <a:p>
            <a:pPr fontAlgn="base">
              <a:spcBef>
                <a:spcPct val="0"/>
              </a:spcBef>
              <a:spcAft>
                <a:spcPct val="0"/>
              </a:spcAft>
              <a:defRPr/>
            </a:pPr>
            <a:endParaRPr lang="en-US" sz="1200" b="1">
              <a:solidFill>
                <a:srgbClr val="000000"/>
              </a:solidFill>
            </a:endParaRPr>
          </a:p>
        </p:txBody>
      </p:sp>
      <p:sp>
        <p:nvSpPr>
          <p:cNvPr id="4" name="TextBox 3"/>
          <p:cNvSpPr txBox="1"/>
          <p:nvPr userDrawn="1"/>
        </p:nvSpPr>
        <p:spPr>
          <a:xfrm>
            <a:off x="914400" y="6407155"/>
            <a:ext cx="8229600" cy="366713"/>
          </a:xfrm>
          <a:prstGeom prst="rect">
            <a:avLst/>
          </a:prstGeom>
          <a:noFill/>
        </p:spPr>
        <p:txBody>
          <a:bodyPr anchor="b"/>
          <a:lstStyle/>
          <a:p>
            <a:pPr fontAlgn="base">
              <a:spcBef>
                <a:spcPct val="0"/>
              </a:spcBef>
              <a:spcAft>
                <a:spcPct val="0"/>
              </a:spcAft>
              <a:defRPr/>
            </a:pPr>
            <a:endParaRPr lang="en-US" sz="1200">
              <a:solidFill>
                <a:srgbClr val="000000"/>
              </a:solidFill>
            </a:endParaRPr>
          </a:p>
        </p:txBody>
      </p:sp>
    </p:spTree>
    <p:extLst>
      <p:ext uri="{BB962C8B-B14F-4D97-AF65-F5344CB8AC3E}">
        <p14:creationId xmlns:p14="http://schemas.microsoft.com/office/powerpoint/2010/main" val="32436950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700" r:id="rId4"/>
    <p:sldLayoutId id="2147483701" r:id="rId5"/>
    <p:sldLayoutId id="2147483681" r:id="rId6"/>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rgbClr val="A50021"/>
        </a:buClr>
        <a:buFont typeface="Symbol" pitchFamily="1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Stripe">
            <a:extLst>
              <a:ext uri="{FF2B5EF4-FFF2-40B4-BE49-F238E27FC236}">
                <a16:creationId xmlns:a16="http://schemas.microsoft.com/office/drawing/2014/main" id="{B21B539C-5CF2-E138-9CA9-0EEE2290DC6B}"/>
              </a:ext>
            </a:extLst>
          </p:cNvPr>
          <p:cNvSpPr/>
          <p:nvPr userDrawn="1"/>
        </p:nvSpPr>
        <p:spPr>
          <a:xfrm>
            <a:off x="0" y="6111240"/>
            <a:ext cx="12192000" cy="74675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der Stripe">
            <a:extLst>
              <a:ext uri="{FF2B5EF4-FFF2-40B4-BE49-F238E27FC236}">
                <a16:creationId xmlns:a16="http://schemas.microsoft.com/office/drawing/2014/main" id="{4594C070-7461-3447-5D99-396DCA181CE5}"/>
              </a:ext>
            </a:extLst>
          </p:cNvPr>
          <p:cNvSpPr/>
          <p:nvPr userDrawn="1"/>
        </p:nvSpPr>
        <p:spPr>
          <a:xfrm>
            <a:off x="0" y="0"/>
            <a:ext cx="12192000" cy="134591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12E23B2-F551-C3C1-AB0F-5EAEE7A811AF}"/>
              </a:ext>
            </a:extLst>
          </p:cNvPr>
          <p:cNvSpPr>
            <a:spLocks noGrp="1"/>
          </p:cNvSpPr>
          <p:nvPr>
            <p:ph type="title"/>
          </p:nvPr>
        </p:nvSpPr>
        <p:spPr>
          <a:xfrm>
            <a:off x="515937" y="310092"/>
            <a:ext cx="11160000" cy="967564"/>
          </a:xfrm>
          <a:prstGeom prst="rect">
            <a:avLst/>
          </a:prstGeom>
        </p:spPr>
        <p:txBody>
          <a:bodyPr vert="horz" lIns="91440" tIns="45720" rIns="91440" bIns="45720" rtlCol="0" anchor="b">
            <a:noAutofit/>
          </a:bodyPr>
          <a:lstStyle/>
          <a:p>
            <a:pPr lvl="0">
              <a:lnSpc>
                <a:spcPct val="100000"/>
              </a:lnSpc>
            </a:pPr>
            <a:r>
              <a:rPr lang="en-GB"/>
              <a:t>Click to edit Master title style</a:t>
            </a:r>
          </a:p>
        </p:txBody>
      </p:sp>
      <p:sp>
        <p:nvSpPr>
          <p:cNvPr id="3" name="Text Placeholder 2">
            <a:extLst>
              <a:ext uri="{FF2B5EF4-FFF2-40B4-BE49-F238E27FC236}">
                <a16:creationId xmlns:a16="http://schemas.microsoft.com/office/drawing/2014/main" id="{F504861E-1DC8-74FF-B36E-A2E277214597}"/>
              </a:ext>
            </a:extLst>
          </p:cNvPr>
          <p:cNvSpPr>
            <a:spLocks noGrp="1"/>
          </p:cNvSpPr>
          <p:nvPr>
            <p:ph type="body" idx="1"/>
          </p:nvPr>
        </p:nvSpPr>
        <p:spPr>
          <a:xfrm>
            <a:off x="515937" y="1560512"/>
            <a:ext cx="11160000" cy="4392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Box 3">
            <a:extLst>
              <a:ext uri="{FF2B5EF4-FFF2-40B4-BE49-F238E27FC236}">
                <a16:creationId xmlns:a16="http://schemas.microsoft.com/office/drawing/2014/main" id="{05F51135-C3FB-3DEC-6629-DF08F6A9E87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223917879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61" r:id="rId19"/>
  </p:sldLayoutIdLst>
  <p:hf sldNum="0" hdr="0" ftr="0" dt="0"/>
  <p:txStyles>
    <p:titleStyle>
      <a:lvl1pPr algn="l" defTabSz="914400" rtl="0" eaLnBrk="1" latinLnBrk="0" hangingPunct="1">
        <a:lnSpc>
          <a:spcPct val="90000"/>
        </a:lnSpc>
        <a:spcBef>
          <a:spcPct val="0"/>
        </a:spcBef>
        <a:buNone/>
        <a:defRPr lang="en-GB" sz="3600" b="1" i="0" kern="800" spc="0" baseline="0" dirty="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Stripe">
            <a:extLst>
              <a:ext uri="{FF2B5EF4-FFF2-40B4-BE49-F238E27FC236}">
                <a16:creationId xmlns:a16="http://schemas.microsoft.com/office/drawing/2014/main" id="{B21B539C-5CF2-E138-9CA9-0EEE2290DC6B}"/>
              </a:ext>
            </a:extLst>
          </p:cNvPr>
          <p:cNvSpPr/>
          <p:nvPr userDrawn="1"/>
        </p:nvSpPr>
        <p:spPr>
          <a:xfrm>
            <a:off x="0" y="6111240"/>
            <a:ext cx="12192000" cy="74675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der Stripe">
            <a:extLst>
              <a:ext uri="{FF2B5EF4-FFF2-40B4-BE49-F238E27FC236}">
                <a16:creationId xmlns:a16="http://schemas.microsoft.com/office/drawing/2014/main" id="{4594C070-7461-3447-5D99-396DCA181CE5}"/>
              </a:ext>
            </a:extLst>
          </p:cNvPr>
          <p:cNvSpPr/>
          <p:nvPr userDrawn="1"/>
        </p:nvSpPr>
        <p:spPr>
          <a:xfrm>
            <a:off x="0" y="0"/>
            <a:ext cx="12192000" cy="134591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12E23B2-F551-C3C1-AB0F-5EAEE7A811AF}"/>
              </a:ext>
            </a:extLst>
          </p:cNvPr>
          <p:cNvSpPr>
            <a:spLocks noGrp="1"/>
          </p:cNvSpPr>
          <p:nvPr>
            <p:ph type="title"/>
          </p:nvPr>
        </p:nvSpPr>
        <p:spPr>
          <a:xfrm>
            <a:off x="515937" y="310092"/>
            <a:ext cx="11160000" cy="967564"/>
          </a:xfrm>
          <a:prstGeom prst="rect">
            <a:avLst/>
          </a:prstGeom>
        </p:spPr>
        <p:txBody>
          <a:bodyPr vert="horz" lIns="91440" tIns="45720" rIns="91440" bIns="45720" rtlCol="0" anchor="b">
            <a:noAutofit/>
          </a:bodyPr>
          <a:lstStyle/>
          <a:p>
            <a:pPr lvl="0">
              <a:lnSpc>
                <a:spcPct val="100000"/>
              </a:lnSpc>
            </a:pPr>
            <a:r>
              <a:rPr lang="en-GB"/>
              <a:t>Click to edit Master title style</a:t>
            </a:r>
          </a:p>
        </p:txBody>
      </p:sp>
      <p:sp>
        <p:nvSpPr>
          <p:cNvPr id="3" name="Text Placeholder 2">
            <a:extLst>
              <a:ext uri="{FF2B5EF4-FFF2-40B4-BE49-F238E27FC236}">
                <a16:creationId xmlns:a16="http://schemas.microsoft.com/office/drawing/2014/main" id="{F504861E-1DC8-74FF-B36E-A2E277214597}"/>
              </a:ext>
            </a:extLst>
          </p:cNvPr>
          <p:cNvSpPr>
            <a:spLocks noGrp="1"/>
          </p:cNvSpPr>
          <p:nvPr>
            <p:ph type="body" idx="1"/>
          </p:nvPr>
        </p:nvSpPr>
        <p:spPr>
          <a:xfrm>
            <a:off x="515937" y="1560512"/>
            <a:ext cx="11160000" cy="4392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Box 3">
            <a:extLst>
              <a:ext uri="{FF2B5EF4-FFF2-40B4-BE49-F238E27FC236}">
                <a16:creationId xmlns:a16="http://schemas.microsoft.com/office/drawing/2014/main" id="{05F51135-C3FB-3DEC-6629-DF08F6A9E87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1079968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ftr="0" dt="0"/>
  <p:txStyles>
    <p:titleStyle>
      <a:lvl1pPr algn="l" defTabSz="914400" rtl="0" eaLnBrk="1" latinLnBrk="0" hangingPunct="1">
        <a:lnSpc>
          <a:spcPct val="90000"/>
        </a:lnSpc>
        <a:spcBef>
          <a:spcPct val="0"/>
        </a:spcBef>
        <a:buNone/>
        <a:defRPr lang="en-GB" sz="3600" b="1" i="0" kern="800" spc="0" baseline="0" dirty="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Stripe">
            <a:extLst>
              <a:ext uri="{FF2B5EF4-FFF2-40B4-BE49-F238E27FC236}">
                <a16:creationId xmlns:a16="http://schemas.microsoft.com/office/drawing/2014/main" id="{B21B539C-5CF2-E138-9CA9-0EEE2290DC6B}"/>
              </a:ext>
            </a:extLst>
          </p:cNvPr>
          <p:cNvSpPr/>
          <p:nvPr userDrawn="1"/>
        </p:nvSpPr>
        <p:spPr>
          <a:xfrm>
            <a:off x="0" y="6111240"/>
            <a:ext cx="12192000" cy="74675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der Stripe">
            <a:extLst>
              <a:ext uri="{FF2B5EF4-FFF2-40B4-BE49-F238E27FC236}">
                <a16:creationId xmlns:a16="http://schemas.microsoft.com/office/drawing/2014/main" id="{4594C070-7461-3447-5D99-396DCA181CE5}"/>
              </a:ext>
            </a:extLst>
          </p:cNvPr>
          <p:cNvSpPr/>
          <p:nvPr userDrawn="1"/>
        </p:nvSpPr>
        <p:spPr>
          <a:xfrm>
            <a:off x="0" y="0"/>
            <a:ext cx="12192000" cy="134591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12E23B2-F551-C3C1-AB0F-5EAEE7A811AF}"/>
              </a:ext>
            </a:extLst>
          </p:cNvPr>
          <p:cNvSpPr>
            <a:spLocks noGrp="1"/>
          </p:cNvSpPr>
          <p:nvPr>
            <p:ph type="title"/>
          </p:nvPr>
        </p:nvSpPr>
        <p:spPr>
          <a:xfrm>
            <a:off x="515937" y="310092"/>
            <a:ext cx="11160000" cy="967564"/>
          </a:xfrm>
          <a:prstGeom prst="rect">
            <a:avLst/>
          </a:prstGeom>
        </p:spPr>
        <p:txBody>
          <a:bodyPr vert="horz" lIns="91440" tIns="45720" rIns="91440" bIns="45720" rtlCol="0" anchor="b">
            <a:noAutofit/>
          </a:bodyPr>
          <a:lstStyle/>
          <a:p>
            <a:pPr lvl="0">
              <a:lnSpc>
                <a:spcPct val="100000"/>
              </a:lnSpc>
            </a:pPr>
            <a:r>
              <a:rPr lang="en-GB"/>
              <a:t>Click to edit Master title style</a:t>
            </a:r>
          </a:p>
        </p:txBody>
      </p:sp>
      <p:sp>
        <p:nvSpPr>
          <p:cNvPr id="3" name="Text Placeholder 2">
            <a:extLst>
              <a:ext uri="{FF2B5EF4-FFF2-40B4-BE49-F238E27FC236}">
                <a16:creationId xmlns:a16="http://schemas.microsoft.com/office/drawing/2014/main" id="{F504861E-1DC8-74FF-B36E-A2E277214597}"/>
              </a:ext>
            </a:extLst>
          </p:cNvPr>
          <p:cNvSpPr>
            <a:spLocks noGrp="1"/>
          </p:cNvSpPr>
          <p:nvPr>
            <p:ph type="body" idx="1"/>
          </p:nvPr>
        </p:nvSpPr>
        <p:spPr>
          <a:xfrm>
            <a:off x="515937" y="1560512"/>
            <a:ext cx="11160000" cy="4392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Box 3">
            <a:extLst>
              <a:ext uri="{FF2B5EF4-FFF2-40B4-BE49-F238E27FC236}">
                <a16:creationId xmlns:a16="http://schemas.microsoft.com/office/drawing/2014/main" id="{05F51135-C3FB-3DEC-6629-DF08F6A9E872}"/>
              </a:ext>
            </a:extLst>
          </p:cNvPr>
          <p:cNvSpPr txBox="1"/>
          <p:nvPr userDrawn="1"/>
        </p:nvSpPr>
        <p:spPr>
          <a:xfrm>
            <a:off x="86360" y="6378437"/>
            <a:ext cx="360000" cy="365125"/>
          </a:xfrm>
          <a:prstGeom prst="rect">
            <a:avLst/>
          </a:prstGeom>
        </p:spPr>
        <p:txBody>
          <a:bodyPr vert="horz" lIns="91440" tIns="45720" rIns="91440" bIns="45720" rtlCol="0" anchor="b">
            <a:normAutofit/>
          </a:bodyPr>
          <a:lstStyle>
            <a:defPPr>
              <a:defRPr lang="en-US"/>
            </a:defPPr>
            <a:lvl1pPr algn="ctr">
              <a:defRPr sz="800">
                <a:solidFill>
                  <a:schemeClr val="tx1">
                    <a:tint val="82000"/>
                  </a:schemeClr>
                </a:solidFill>
              </a:defRPr>
            </a:lvl1pPr>
          </a:lstStyle>
          <a:p>
            <a:pPr lvl="0"/>
            <a:fld id="{291CC80E-EFDC-436B-981C-14115FD319A2}" type="slidenum">
              <a:rPr lang="en-GB" smtClean="0"/>
              <a:pPr lvl="0"/>
              <a:t>‹#›</a:t>
            </a:fld>
            <a:endParaRPr lang="en-GB"/>
          </a:p>
        </p:txBody>
      </p:sp>
    </p:spTree>
    <p:extLst>
      <p:ext uri="{BB962C8B-B14F-4D97-AF65-F5344CB8AC3E}">
        <p14:creationId xmlns:p14="http://schemas.microsoft.com/office/powerpoint/2010/main" val="151075000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hf sldNum="0" hdr="0" ftr="0" dt="0"/>
  <p:txStyles>
    <p:titleStyle>
      <a:lvl1pPr algn="l" defTabSz="914400" rtl="0" eaLnBrk="1" latinLnBrk="0" hangingPunct="1">
        <a:lnSpc>
          <a:spcPct val="90000"/>
        </a:lnSpc>
        <a:spcBef>
          <a:spcPct val="0"/>
        </a:spcBef>
        <a:buNone/>
        <a:defRPr lang="en-GB" sz="3600" b="1" i="0" kern="800" spc="0" baseline="0" dirty="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sv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s://www.unaids.org/sites/default/files/media_asset/2024-unaids-global-aids-update_en.pdf"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9F3FA-A71E-5116-CCBB-65C50DFC727D}"/>
              </a:ext>
            </a:extLst>
          </p:cNvPr>
          <p:cNvSpPr>
            <a:spLocks noGrp="1"/>
          </p:cNvSpPr>
          <p:nvPr>
            <p:ph type="ctrTitle"/>
          </p:nvPr>
        </p:nvSpPr>
        <p:spPr>
          <a:xfrm>
            <a:off x="516063" y="1315025"/>
            <a:ext cx="11160000" cy="2376000"/>
          </a:xfrm>
        </p:spPr>
        <p:txBody>
          <a:bodyPr anchor="b"/>
          <a:lstStyle/>
          <a:p>
            <a:r>
              <a:rPr lang="en-GB" sz="4400" err="1"/>
              <a:t>Lenacapavir</a:t>
            </a:r>
            <a:r>
              <a:rPr lang="en-GB" sz="4400"/>
              <a:t> for </a:t>
            </a:r>
            <a:r>
              <a:rPr lang="en-GB" sz="4400" err="1"/>
              <a:t>PrEP</a:t>
            </a:r>
            <a:r>
              <a:rPr lang="en-GB" sz="4400"/>
              <a:t>: </a:t>
            </a:r>
            <a:br>
              <a:rPr lang="en-GB" sz="4400"/>
            </a:br>
            <a:r>
              <a:rPr lang="en-GB" sz="4400"/>
              <a:t>HIV-1 Incidence and Safety from PURPOSE 2 at the End of Randomized Blinded Phase </a:t>
            </a:r>
            <a:endParaRPr lang="en-US" sz="4400"/>
          </a:p>
        </p:txBody>
      </p:sp>
      <p:sp>
        <p:nvSpPr>
          <p:cNvPr id="5" name="Subtitle 4">
            <a:extLst>
              <a:ext uri="{FF2B5EF4-FFF2-40B4-BE49-F238E27FC236}">
                <a16:creationId xmlns:a16="http://schemas.microsoft.com/office/drawing/2014/main" id="{D5969575-05F8-5140-306E-B24481B56CCC}"/>
              </a:ext>
            </a:extLst>
          </p:cNvPr>
          <p:cNvSpPr>
            <a:spLocks noGrp="1"/>
          </p:cNvSpPr>
          <p:nvPr>
            <p:ph type="subTitle" idx="1"/>
          </p:nvPr>
        </p:nvSpPr>
        <p:spPr>
          <a:xfrm>
            <a:off x="516063" y="3800953"/>
            <a:ext cx="11160000" cy="3218579"/>
          </a:xfrm>
        </p:spPr>
        <p:txBody>
          <a:bodyPr/>
          <a:lstStyle/>
          <a:p>
            <a:pPr lvl="0">
              <a:spcAft>
                <a:spcPts val="0"/>
              </a:spcAft>
            </a:pPr>
            <a:r>
              <a:rPr lang="en-US" u="sng" spc="0" dirty="0">
                <a:effectLst/>
                <a:latin typeface="+mn-lt"/>
                <a:ea typeface="Times New Roman" panose="02020603050405020304" pitchFamily="18" charset="0"/>
                <a:cs typeface="Times New Roman" panose="02020603050405020304" pitchFamily="18" charset="0"/>
              </a:rPr>
              <a:t>Valeria D Cantos</a:t>
            </a:r>
            <a:r>
              <a:rPr lang="en-US" spc="0" dirty="0">
                <a:effectLst/>
                <a:latin typeface="+mn-lt"/>
                <a:ea typeface="Times New Roman" panose="02020603050405020304" pitchFamily="18" charset="0"/>
                <a:cs typeface="Times New Roman" panose="02020603050405020304" pitchFamily="18" charset="0"/>
              </a:rPr>
              <a:t>,</a:t>
            </a:r>
            <a:r>
              <a:rPr lang="en-US" spc="0" baseline="30000" dirty="0">
                <a:effectLst/>
                <a:latin typeface="+mn-lt"/>
                <a:ea typeface="Times New Roman" panose="02020603050405020304" pitchFamily="18" charset="0"/>
                <a:cs typeface="Times New Roman" panose="02020603050405020304" pitchFamily="18" charset="0"/>
              </a:rPr>
              <a:t>1</a:t>
            </a:r>
            <a:r>
              <a:rPr lang="en-US" spc="0" dirty="0">
                <a:effectLst/>
                <a:latin typeface="+mn-lt"/>
                <a:ea typeface="Times New Roman" panose="02020603050405020304" pitchFamily="18" charset="0"/>
                <a:cs typeface="Times New Roman" panose="02020603050405020304" pitchFamily="18" charset="0"/>
              </a:rPr>
              <a:t> Kathryn Mngadi,</a:t>
            </a:r>
            <a:r>
              <a:rPr lang="en-US" spc="0" baseline="30000" dirty="0">
                <a:effectLst/>
                <a:latin typeface="+mn-lt"/>
                <a:ea typeface="Times New Roman" panose="02020603050405020304" pitchFamily="18" charset="0"/>
                <a:cs typeface="Times New Roman" panose="02020603050405020304" pitchFamily="18" charset="0"/>
              </a:rPr>
              <a:t>2</a:t>
            </a:r>
            <a:r>
              <a:rPr lang="en-US" spc="0" dirty="0">
                <a:effectLst/>
                <a:latin typeface="+mn-lt"/>
                <a:ea typeface="Times New Roman" panose="02020603050405020304" pitchFamily="18" charset="0"/>
                <a:cs typeface="Times New Roman" panose="02020603050405020304" pitchFamily="18" charset="0"/>
              </a:rPr>
              <a:t> Khuanchai Supparatpinyo,</a:t>
            </a:r>
            <a:r>
              <a:rPr lang="en-US" spc="0" baseline="30000" dirty="0">
                <a:effectLst/>
                <a:latin typeface="+mn-lt"/>
                <a:ea typeface="Times New Roman" panose="02020603050405020304" pitchFamily="18" charset="0"/>
                <a:cs typeface="Times New Roman" panose="02020603050405020304" pitchFamily="18" charset="0"/>
              </a:rPr>
              <a:t>3</a:t>
            </a:r>
            <a:r>
              <a:rPr lang="en-US" spc="0" dirty="0">
                <a:effectLst/>
                <a:latin typeface="+mn-lt"/>
                <a:ea typeface="Times New Roman" panose="02020603050405020304" pitchFamily="18" charset="0"/>
                <a:cs typeface="Times New Roman" panose="02020603050405020304" pitchFamily="18" charset="0"/>
              </a:rPr>
              <a:t> Nkosiphile Ndlovu,</a:t>
            </a:r>
            <a:r>
              <a:rPr lang="en-US" spc="0" baseline="30000" dirty="0">
                <a:effectLst/>
                <a:latin typeface="+mn-lt"/>
                <a:ea typeface="Times New Roman" panose="02020603050405020304" pitchFamily="18" charset="0"/>
                <a:cs typeface="Times New Roman" panose="02020603050405020304" pitchFamily="18" charset="0"/>
              </a:rPr>
              <a:t>4</a:t>
            </a:r>
            <a:r>
              <a:rPr lang="en-US" spc="0" dirty="0">
                <a:effectLst/>
                <a:latin typeface="+mn-lt"/>
                <a:ea typeface="Times New Roman" panose="02020603050405020304" pitchFamily="18" charset="0"/>
                <a:cs typeface="Times New Roman" panose="02020603050405020304" pitchFamily="18" charset="0"/>
              </a:rPr>
              <a:t> Juan Carlos Hinojosa,</a:t>
            </a:r>
            <a:r>
              <a:rPr lang="en-US" spc="0" baseline="30000" dirty="0">
                <a:effectLst/>
                <a:latin typeface="+mn-lt"/>
                <a:ea typeface="Times New Roman" panose="02020603050405020304" pitchFamily="18" charset="0"/>
                <a:cs typeface="Times New Roman" panose="02020603050405020304" pitchFamily="18" charset="0"/>
              </a:rPr>
              <a:t>5</a:t>
            </a:r>
            <a:r>
              <a:rPr lang="en-US" spc="0" dirty="0">
                <a:effectLst/>
                <a:latin typeface="+mn-lt"/>
                <a:ea typeface="Times New Roman" panose="02020603050405020304" pitchFamily="18" charset="0"/>
                <a:cs typeface="Times New Roman" panose="02020603050405020304" pitchFamily="18" charset="0"/>
              </a:rPr>
              <a:t> Marcelo Losso,</a:t>
            </a:r>
            <a:r>
              <a:rPr lang="en-US" spc="0" baseline="30000" dirty="0">
                <a:effectLst/>
                <a:latin typeface="+mn-lt"/>
                <a:ea typeface="Times New Roman" panose="02020603050405020304" pitchFamily="18" charset="0"/>
                <a:cs typeface="Times New Roman" panose="02020603050405020304" pitchFamily="18" charset="0"/>
              </a:rPr>
              <a:t>6</a:t>
            </a:r>
            <a:r>
              <a:rPr lang="en-US" spc="0" dirty="0">
                <a:effectLst/>
                <a:latin typeface="+mn-lt"/>
                <a:ea typeface="Times New Roman" panose="02020603050405020304" pitchFamily="18" charset="0"/>
                <a:cs typeface="Times New Roman" panose="02020603050405020304" pitchFamily="18" charset="0"/>
              </a:rPr>
              <a:t> Namrata Shah,</a:t>
            </a:r>
            <a:r>
              <a:rPr lang="en-US" spc="0" baseline="30000" dirty="0">
                <a:effectLst/>
                <a:latin typeface="+mn-lt"/>
                <a:ea typeface="Times New Roman" panose="02020603050405020304" pitchFamily="18" charset="0"/>
                <a:cs typeface="Times New Roman" panose="02020603050405020304" pitchFamily="18" charset="0"/>
              </a:rPr>
              <a:t>7</a:t>
            </a:r>
            <a:r>
              <a:rPr lang="en-US" spc="0" dirty="0">
                <a:effectLst/>
                <a:latin typeface="+mn-lt"/>
                <a:ea typeface="Times New Roman" panose="02020603050405020304" pitchFamily="18" charset="0"/>
                <a:cs typeface="Times New Roman" panose="02020603050405020304" pitchFamily="18" charset="0"/>
              </a:rPr>
              <a:t> Susanne Doblecki-Lewis,</a:t>
            </a:r>
            <a:r>
              <a:rPr lang="en-US" spc="0" baseline="30000" dirty="0">
                <a:effectLst/>
                <a:latin typeface="+mn-lt"/>
                <a:ea typeface="Times New Roman" panose="02020603050405020304" pitchFamily="18" charset="0"/>
                <a:cs typeface="Times New Roman" panose="02020603050405020304" pitchFamily="18" charset="0"/>
              </a:rPr>
              <a:t>8</a:t>
            </a:r>
            <a:r>
              <a:rPr lang="en-US" spc="0" dirty="0">
                <a:effectLst/>
                <a:latin typeface="+mn-lt"/>
                <a:ea typeface="Times New Roman" panose="02020603050405020304" pitchFamily="18" charset="0"/>
                <a:cs typeface="Times New Roman" panose="02020603050405020304" pitchFamily="18" charset="0"/>
              </a:rPr>
              <a:t> J Carlo Hojilla,</a:t>
            </a:r>
            <a:r>
              <a:rPr lang="en-US" spc="0" baseline="30000" dirty="0">
                <a:effectLst/>
                <a:latin typeface="+mn-lt"/>
                <a:ea typeface="Times New Roman" panose="02020603050405020304" pitchFamily="18" charset="0"/>
                <a:cs typeface="Times New Roman" panose="02020603050405020304" pitchFamily="18" charset="0"/>
              </a:rPr>
              <a:t>9</a:t>
            </a:r>
            <a:r>
              <a:rPr lang="en-US" spc="0" dirty="0">
                <a:effectLst/>
                <a:latin typeface="+mn-lt"/>
                <a:ea typeface="Times New Roman" panose="02020603050405020304" pitchFamily="18" charset="0"/>
                <a:cs typeface="Times New Roman" panose="02020603050405020304" pitchFamily="18" charset="0"/>
              </a:rPr>
              <a:t> Lillian B Brown,</a:t>
            </a:r>
            <a:r>
              <a:rPr lang="en-US" spc="0" baseline="30000" dirty="0">
                <a:effectLst/>
                <a:latin typeface="+mn-lt"/>
                <a:ea typeface="Times New Roman" panose="02020603050405020304" pitchFamily="18" charset="0"/>
                <a:cs typeface="Times New Roman" panose="02020603050405020304" pitchFamily="18" charset="0"/>
              </a:rPr>
              <a:t>9</a:t>
            </a:r>
            <a:r>
              <a:rPr lang="en-US" spc="0" dirty="0">
                <a:effectLst/>
                <a:latin typeface="+mn-lt"/>
                <a:ea typeface="Times New Roman" panose="02020603050405020304" pitchFamily="18" charset="0"/>
                <a:cs typeface="Times New Roman" panose="02020603050405020304" pitchFamily="18" charset="0"/>
              </a:rPr>
              <a:t> </a:t>
            </a:r>
            <a:br>
              <a:rPr lang="en-US" spc="0" dirty="0">
                <a:effectLst/>
                <a:latin typeface="+mn-lt"/>
                <a:ea typeface="Times New Roman" panose="02020603050405020304" pitchFamily="18" charset="0"/>
                <a:cs typeface="Times New Roman" panose="02020603050405020304" pitchFamily="18" charset="0"/>
              </a:rPr>
            </a:br>
            <a:r>
              <a:rPr lang="en-US" spc="0" dirty="0">
                <a:effectLst/>
                <a:latin typeface="+mn-lt"/>
                <a:ea typeface="Times New Roman" panose="02020603050405020304" pitchFamily="18" charset="0"/>
                <a:cs typeface="Times New Roman" panose="02020603050405020304" pitchFamily="18" charset="0"/>
              </a:rPr>
              <a:t>Priyanka </a:t>
            </a:r>
            <a:r>
              <a:rPr lang="en-US" spc="0" dirty="0">
                <a:latin typeface="+mn-lt"/>
                <a:cs typeface="Times New Roman" panose="02020603050405020304" pitchFamily="18" charset="0"/>
              </a:rPr>
              <a:t>Arora,</a:t>
            </a:r>
            <a:r>
              <a:rPr lang="en-US" spc="0" baseline="30000" dirty="0">
                <a:latin typeface="+mn-lt"/>
                <a:cs typeface="Times New Roman" panose="02020603050405020304" pitchFamily="18" charset="0"/>
              </a:rPr>
              <a:t>9</a:t>
            </a:r>
            <a:r>
              <a:rPr lang="en-US" spc="0" dirty="0">
                <a:latin typeface="+mn-lt"/>
                <a:cs typeface="Times New Roman" panose="02020603050405020304" pitchFamily="18" charset="0"/>
              </a:rPr>
              <a:t> Pamela Wong,</a:t>
            </a:r>
            <a:r>
              <a:rPr lang="en-US" spc="0" baseline="30000" dirty="0">
                <a:latin typeface="+mn-lt"/>
                <a:cs typeface="Times New Roman" panose="02020603050405020304" pitchFamily="18" charset="0"/>
              </a:rPr>
              <a:t>9</a:t>
            </a:r>
            <a:r>
              <a:rPr lang="en-US" spc="0" dirty="0">
                <a:latin typeface="+mn-lt"/>
                <a:cs typeface="Times New Roman" panose="02020603050405020304" pitchFamily="18" charset="0"/>
              </a:rPr>
              <a:t> Christoph C Carter,</a:t>
            </a:r>
            <a:r>
              <a:rPr lang="en-US" spc="0" baseline="30000" dirty="0">
                <a:latin typeface="+mn-lt"/>
                <a:cs typeface="Times New Roman" panose="02020603050405020304" pitchFamily="18" charset="0"/>
              </a:rPr>
              <a:t>9</a:t>
            </a:r>
            <a:r>
              <a:rPr lang="en-US" spc="0" dirty="0">
                <a:latin typeface="+mn-lt"/>
                <a:cs typeface="Times New Roman" panose="02020603050405020304" pitchFamily="18" charset="0"/>
              </a:rPr>
              <a:t> Beatriz Grinsztejn,</a:t>
            </a:r>
            <a:r>
              <a:rPr lang="en-US" spc="0" baseline="30000" dirty="0">
                <a:latin typeface="+mn-lt"/>
                <a:cs typeface="Times New Roman" panose="02020603050405020304" pitchFamily="18" charset="0"/>
              </a:rPr>
              <a:t>10</a:t>
            </a:r>
            <a:r>
              <a:rPr lang="en-US" spc="0" dirty="0">
                <a:latin typeface="+mn-lt"/>
                <a:cs typeface="Times New Roman" panose="02020603050405020304" pitchFamily="18" charset="0"/>
              </a:rPr>
              <a:t> Susan Buchbinder</a:t>
            </a:r>
            <a:r>
              <a:rPr lang="en-US" spc="0" baseline="30000" dirty="0">
                <a:latin typeface="+mn-lt"/>
                <a:cs typeface="Times New Roman" panose="02020603050405020304" pitchFamily="18" charset="0"/>
              </a:rPr>
              <a:t>11</a:t>
            </a:r>
            <a:r>
              <a:rPr lang="en-US" spc="0" dirty="0">
                <a:latin typeface="+mn-lt"/>
                <a:cs typeface="Times New Roman" panose="02020603050405020304" pitchFamily="18" charset="0"/>
              </a:rPr>
              <a:t> </a:t>
            </a:r>
            <a:endParaRPr lang="en-GB" spc="0" dirty="0">
              <a:latin typeface="+mn-lt"/>
              <a:cs typeface="Times New Roman" panose="02020603050405020304" pitchFamily="18" charset="0"/>
            </a:endParaRPr>
          </a:p>
          <a:p>
            <a:pPr lvl="0"/>
            <a:endParaRPr lang="en-GB" sz="1100" spc="0" dirty="0">
              <a:latin typeface="+mn-lt"/>
              <a:cs typeface="Times New Roman" panose="02020603050405020304" pitchFamily="18" charset="0"/>
            </a:endParaRPr>
          </a:p>
          <a:p>
            <a:pPr lvl="0"/>
            <a:r>
              <a:rPr lang="en-GB" sz="1200" spc="0" dirty="0">
                <a:latin typeface="Trebuchet MS"/>
              </a:rPr>
              <a:t>1. Department of Medicine, Emory University School of Medicine, Atlanta, GA, USA ; 2. The </a:t>
            </a:r>
            <a:r>
              <a:rPr lang="en-GB" sz="1200" spc="0" dirty="0" err="1">
                <a:latin typeface="Trebuchet MS"/>
              </a:rPr>
              <a:t>Aurum</a:t>
            </a:r>
            <a:r>
              <a:rPr lang="en-GB" sz="1200" spc="0" dirty="0">
                <a:latin typeface="Trebuchet MS"/>
              </a:rPr>
              <a:t> Institute, Clinical Research, Tembisa, South Africa; </a:t>
            </a:r>
            <a:br>
              <a:rPr lang="en-GB" sz="1200" spc="0" dirty="0">
                <a:latin typeface="Trebuchet MS"/>
              </a:rPr>
            </a:br>
            <a:r>
              <a:rPr lang="en-GB" sz="1200" spc="0" dirty="0">
                <a:latin typeface="Trebuchet MS"/>
              </a:rPr>
              <a:t>3. Chiang Mai University, Chiang Mai, Thailand; 4. Wits RHI, Faculty of Health Sciences</a:t>
            </a:r>
            <a:r>
              <a:rPr lang="en-GB" sz="1200" spc="0">
                <a:latin typeface="Trebuchet MS"/>
              </a:rPr>
              <a:t>, University </a:t>
            </a:r>
            <a:r>
              <a:rPr lang="en-GB" sz="1200" spc="0" dirty="0">
                <a:latin typeface="Trebuchet MS"/>
              </a:rPr>
              <a:t>of the Witwatersrand, Johannesburg, South Africa; 5. </a:t>
            </a:r>
            <a:r>
              <a:rPr lang="en-GB" sz="1200" spc="0" dirty="0" err="1">
                <a:latin typeface="Trebuchet MS"/>
              </a:rPr>
              <a:t>Asociación</a:t>
            </a:r>
            <a:r>
              <a:rPr lang="en-GB" sz="1200" spc="0" dirty="0">
                <a:latin typeface="Trebuchet MS"/>
              </a:rPr>
              <a:t> Civil Selva </a:t>
            </a:r>
            <a:r>
              <a:rPr lang="en-GB" sz="1200" spc="0" dirty="0" err="1">
                <a:latin typeface="Trebuchet MS"/>
              </a:rPr>
              <a:t>Amazónica</a:t>
            </a:r>
            <a:r>
              <a:rPr lang="en-GB" sz="1200" spc="0" dirty="0">
                <a:latin typeface="Trebuchet MS"/>
              </a:rPr>
              <a:t>, Iquitos, Peru; 6. Hospital General de </a:t>
            </a:r>
            <a:r>
              <a:rPr lang="en-GB" sz="1200" spc="0" dirty="0" err="1">
                <a:latin typeface="Trebuchet MS"/>
              </a:rPr>
              <a:t>Agudos</a:t>
            </a:r>
            <a:r>
              <a:rPr lang="en-GB" sz="1200" spc="0" dirty="0">
                <a:latin typeface="Trebuchet MS"/>
              </a:rPr>
              <a:t> José María Ramos Mejía, Buenos Aires, Argentina; </a:t>
            </a:r>
            <a:br>
              <a:rPr lang="en-GB" sz="1200" spc="0" dirty="0">
                <a:latin typeface="Trebuchet MS"/>
              </a:rPr>
            </a:br>
            <a:r>
              <a:rPr lang="en-GB" sz="1200" spc="0" dirty="0">
                <a:latin typeface="Trebuchet MS"/>
              </a:rPr>
              <a:t>7. Whitman-Walker, Washington, DC, USA; 8. Division of Infectious Diseases, University of Miami Miller School of Medicine, Miami, FL, USA; </a:t>
            </a:r>
            <a:br>
              <a:rPr lang="en-GB" sz="1200" spc="0" dirty="0">
                <a:latin typeface="Trebuchet MS"/>
              </a:rPr>
            </a:br>
            <a:r>
              <a:rPr lang="en-GB" sz="1200" spc="0" dirty="0">
                <a:latin typeface="Trebuchet MS"/>
              </a:rPr>
              <a:t>9. Gilead Sciences, Inc., Foster City, CA, USA; </a:t>
            </a:r>
            <a:r>
              <a:rPr lang="pt-BR" sz="1200" spc="0" dirty="0">
                <a:latin typeface="Trebuchet MS"/>
              </a:rPr>
              <a:t>10. Oswaldo Cruz Foundation, Instituto de Pesquisa Clinica Evandro Chagas-Fiocruz, Rio de Janeiro, Brazil; </a:t>
            </a:r>
            <a:br>
              <a:rPr lang="pt-BR" sz="1200" spc="0" dirty="0">
                <a:latin typeface="Trebuchet MS"/>
              </a:rPr>
            </a:br>
            <a:r>
              <a:rPr lang="pt-BR" sz="1200" spc="0" dirty="0">
                <a:latin typeface="Trebuchet MS"/>
              </a:rPr>
              <a:t>11. Department of Public Health San Francisco, San Franciso, CA, USA</a:t>
            </a:r>
          </a:p>
          <a:p>
            <a:pPr lvl="0"/>
            <a:endParaRPr lang="en-GB" sz="1200" spc="0" dirty="0">
              <a:latin typeface="Trebuchet MS"/>
            </a:endParaRPr>
          </a:p>
        </p:txBody>
      </p:sp>
      <p:sp>
        <p:nvSpPr>
          <p:cNvPr id="29" name="Content Placeholder 6">
            <a:extLst>
              <a:ext uri="{FF2B5EF4-FFF2-40B4-BE49-F238E27FC236}">
                <a16:creationId xmlns:a16="http://schemas.microsoft.com/office/drawing/2014/main" id="{4C93BBE6-BCAF-386E-9554-105C27BA7959}"/>
              </a:ext>
            </a:extLst>
          </p:cNvPr>
          <p:cNvSpPr txBox="1">
            <a:spLocks/>
          </p:cNvSpPr>
          <p:nvPr/>
        </p:nvSpPr>
        <p:spPr>
          <a:xfrm>
            <a:off x="514980" y="5401383"/>
            <a:ext cx="11383606" cy="86226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Font typeface="Wingdings" panose="05000000000000000000" pitchFamily="2" charset="2"/>
              <a:buNone/>
              <a:defRPr lang="en-GB" sz="1800" b="0" i="0" kern="800" spc="300" baseline="0">
                <a:solidFill>
                  <a:schemeClr val="bg2">
                    <a:lumMod val="20000"/>
                    <a:lumOff val="80000"/>
                  </a:schemeClr>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0" lang="en-US" sz="1050" b="0" i="0" u="none" strike="noStrike" kern="800" cap="none" spc="0" normalizeH="0" baseline="0" noProof="0">
              <a:ln>
                <a:noFill/>
              </a:ln>
              <a:solidFill>
                <a:srgbClr val="FFFFFF"/>
              </a:solidFill>
              <a:effectLst/>
              <a:uLnTx/>
              <a:uFillTx/>
              <a:latin typeface="Trebuchet MS" panose="020B0603020202020204"/>
              <a:ea typeface="+mn-ea"/>
              <a:cs typeface="+mn-cs"/>
            </a:endParaRPr>
          </a:p>
        </p:txBody>
      </p:sp>
      <p:sp>
        <p:nvSpPr>
          <p:cNvPr id="30" name="TextBox 29" hidden="1">
            <a:extLst>
              <a:ext uri="{FF2B5EF4-FFF2-40B4-BE49-F238E27FC236}">
                <a16:creationId xmlns:a16="http://schemas.microsoft.com/office/drawing/2014/main" id="{C1F06711-A010-209F-4560-8CA61A96246B}"/>
              </a:ext>
            </a:extLst>
          </p:cNvPr>
          <p:cNvSpPr txBox="1"/>
          <p:nvPr/>
        </p:nvSpPr>
        <p:spPr>
          <a:xfrm>
            <a:off x="7273247" y="5553244"/>
            <a:ext cx="4733630" cy="1169551"/>
          </a:xfrm>
          <a:prstGeom prst="rect">
            <a:avLst/>
          </a:prstGeom>
          <a:solidFill>
            <a:schemeClr val="bg2"/>
          </a:solid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HIVR4P guidelines: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10 minutes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Upload deadline: 4 October (can be uploaded at the conference venue after this)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Summary slide required</a:t>
            </a:r>
          </a:p>
        </p:txBody>
      </p:sp>
      <p:sp>
        <p:nvSpPr>
          <p:cNvPr id="7" name="Text Placeholder 1">
            <a:extLst>
              <a:ext uri="{FF2B5EF4-FFF2-40B4-BE49-F238E27FC236}">
                <a16:creationId xmlns:a16="http://schemas.microsoft.com/office/drawing/2014/main" id="{87FC495F-86C0-93A8-9C21-936EB9882BEC}"/>
              </a:ext>
            </a:extLst>
          </p:cNvPr>
          <p:cNvSpPr txBox="1">
            <a:spLocks/>
          </p:cNvSpPr>
          <p:nvPr/>
        </p:nvSpPr>
        <p:spPr>
          <a:xfrm>
            <a:off x="515937" y="6522849"/>
            <a:ext cx="11160126" cy="297201"/>
          </a:xfrm>
          <a:prstGeom prst="rect">
            <a:avLst/>
          </a:prstGeom>
        </p:spPr>
        <p:txBody>
          <a:bodyPr/>
          <a:lst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a:solidFill>
                  <a:schemeClr val="bg1"/>
                </a:solidFill>
              </a:rPr>
              <a:t>33rd Conference on Retroviruses and Opportunistic Infections (CROI); February 22–25, 2026; Denver, CO, USA</a:t>
            </a:r>
          </a:p>
        </p:txBody>
      </p:sp>
      <p:grpSp>
        <p:nvGrpSpPr>
          <p:cNvPr id="10" name="Group 9">
            <a:extLst>
              <a:ext uri="{FF2B5EF4-FFF2-40B4-BE49-F238E27FC236}">
                <a16:creationId xmlns:a16="http://schemas.microsoft.com/office/drawing/2014/main" id="{98257AC6-E9FB-B757-4BEC-8AF22CBDAC02}"/>
              </a:ext>
            </a:extLst>
          </p:cNvPr>
          <p:cNvGrpSpPr/>
          <p:nvPr/>
        </p:nvGrpSpPr>
        <p:grpSpPr>
          <a:xfrm>
            <a:off x="9214170" y="145389"/>
            <a:ext cx="2808000" cy="1191448"/>
            <a:chOff x="9252585" y="152400"/>
            <a:chExt cx="2808000" cy="1191448"/>
          </a:xfrm>
        </p:grpSpPr>
        <p:sp>
          <p:nvSpPr>
            <p:cNvPr id="9" name="Rectangle 8">
              <a:extLst>
                <a:ext uri="{FF2B5EF4-FFF2-40B4-BE49-F238E27FC236}">
                  <a16:creationId xmlns:a16="http://schemas.microsoft.com/office/drawing/2014/main" id="{A6FAA649-8EBA-6ED1-E611-8A12D134AECB}"/>
                </a:ext>
              </a:extLst>
            </p:cNvPr>
            <p:cNvSpPr/>
            <p:nvPr/>
          </p:nvSpPr>
          <p:spPr>
            <a:xfrm>
              <a:off x="9252585" y="152400"/>
              <a:ext cx="2808000" cy="117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7749DC6-1445-AA5E-9228-B724585D40C5}"/>
                </a:ext>
              </a:extLst>
            </p:cNvPr>
            <p:cNvPicPr>
              <a:picLocks noChangeAspect="1"/>
            </p:cNvPicPr>
            <p:nvPr/>
          </p:nvPicPr>
          <p:blipFill>
            <a:blip r:embed="rId3"/>
            <a:stretch>
              <a:fillRect/>
            </a:stretch>
          </p:blipFill>
          <p:spPr>
            <a:xfrm>
              <a:off x="9252585" y="167994"/>
              <a:ext cx="2717958" cy="1175854"/>
            </a:xfrm>
            <a:prstGeom prst="rect">
              <a:avLst/>
            </a:prstGeom>
          </p:spPr>
        </p:pic>
      </p:grpSp>
    </p:spTree>
    <p:extLst>
      <p:ext uri="{BB962C8B-B14F-4D97-AF65-F5344CB8AC3E}">
        <p14:creationId xmlns:p14="http://schemas.microsoft.com/office/powerpoint/2010/main" val="195671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6735D-B31C-3121-FBAD-E6FC1821DE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AE17F-935C-6C3E-7226-9C6B2A8F1BF6}"/>
              </a:ext>
            </a:extLst>
          </p:cNvPr>
          <p:cNvSpPr>
            <a:spLocks noGrp="1"/>
          </p:cNvSpPr>
          <p:nvPr>
            <p:ph type="title"/>
          </p:nvPr>
        </p:nvSpPr>
        <p:spPr>
          <a:xfrm>
            <a:off x="516000" y="309968"/>
            <a:ext cx="11160000" cy="967564"/>
          </a:xfrm>
        </p:spPr>
        <p:txBody>
          <a:bodyPr/>
          <a:lstStyle/>
          <a:p>
            <a:r>
              <a:rPr lang="en-US"/>
              <a:t>PURPOSE 2 Conclusions</a:t>
            </a:r>
          </a:p>
        </p:txBody>
      </p:sp>
      <p:sp>
        <p:nvSpPr>
          <p:cNvPr id="6" name="Text Placeholder 5">
            <a:extLst>
              <a:ext uri="{FF2B5EF4-FFF2-40B4-BE49-F238E27FC236}">
                <a16:creationId xmlns:a16="http://schemas.microsoft.com/office/drawing/2014/main" id="{FD785477-C8B5-31AF-187C-6507D4C9B35B}"/>
              </a:ext>
            </a:extLst>
          </p:cNvPr>
          <p:cNvSpPr>
            <a:spLocks noGrp="1"/>
          </p:cNvSpPr>
          <p:nvPr>
            <p:ph type="body" sz="quarter" idx="13"/>
          </p:nvPr>
        </p:nvSpPr>
        <p:spPr>
          <a:xfrm>
            <a:off x="520700" y="6446499"/>
            <a:ext cx="11160126" cy="297201"/>
          </a:xfrm>
        </p:spPr>
        <p:txBody>
          <a:bodyPr/>
          <a:lstStyle/>
          <a:p>
            <a:r>
              <a:rPr lang="en-US" altLang="en-US" sz="900" b="1">
                <a:ea typeface="Times New Roman" panose="02020603050405020304" pitchFamily="18" charset="0"/>
                <a:cs typeface="Arial" panose="020B0604020202020204" pitchFamily="34" charset="0"/>
              </a:rPr>
              <a:t>ISR</a:t>
            </a:r>
            <a:r>
              <a:rPr lang="en-US" altLang="en-US" sz="900">
                <a:ea typeface="Times New Roman" panose="02020603050405020304" pitchFamily="18" charset="0"/>
                <a:cs typeface="Arial" panose="020B0604020202020204" pitchFamily="34" charset="0"/>
              </a:rPr>
              <a:t>, injection-site reaction; </a:t>
            </a:r>
            <a:r>
              <a:rPr lang="en-US" sz="900" b="1" spc="0"/>
              <a:t>LEN</a:t>
            </a:r>
            <a:r>
              <a:rPr lang="en-US" sz="900" spc="0"/>
              <a:t>, </a:t>
            </a:r>
            <a:r>
              <a:rPr lang="en-US" sz="900" spc="0" err="1"/>
              <a:t>lenacapavir</a:t>
            </a:r>
            <a:r>
              <a:rPr lang="en-US" sz="900" spc="0"/>
              <a:t>; </a:t>
            </a:r>
            <a:r>
              <a:rPr lang="en-US" sz="900" b="1" spc="0" err="1">
                <a:latin typeface="Trebuchet MS"/>
              </a:rPr>
              <a:t>PrEP</a:t>
            </a:r>
            <a:r>
              <a:rPr lang="en-US" sz="900" spc="0">
                <a:latin typeface="Trebuchet MS"/>
              </a:rPr>
              <a:t>, pre-exposure prophylaxis;</a:t>
            </a:r>
            <a:r>
              <a:rPr lang="en-US" sz="900" spc="0"/>
              <a:t> </a:t>
            </a:r>
            <a:r>
              <a:rPr lang="en-US" sz="900" b="1" spc="0"/>
              <a:t>PY</a:t>
            </a:r>
            <a:r>
              <a:rPr lang="en-US" sz="900" spc="0"/>
              <a:t>, person-years; </a:t>
            </a:r>
            <a:r>
              <a:rPr lang="en-US" sz="900" b="1" spc="0"/>
              <a:t>SC</a:t>
            </a:r>
            <a:r>
              <a:rPr lang="en-US" sz="900" spc="0"/>
              <a:t>, subcutaneous.</a:t>
            </a:r>
          </a:p>
        </p:txBody>
      </p:sp>
      <p:sp>
        <p:nvSpPr>
          <p:cNvPr id="4" name="Rectangle 3">
            <a:extLst>
              <a:ext uri="{FF2B5EF4-FFF2-40B4-BE49-F238E27FC236}">
                <a16:creationId xmlns:a16="http://schemas.microsoft.com/office/drawing/2014/main" id="{9211AC6B-BF7B-322B-31DE-299200E21854}"/>
              </a:ext>
            </a:extLst>
          </p:cNvPr>
          <p:cNvSpPr>
            <a:spLocks/>
          </p:cNvSpPr>
          <p:nvPr/>
        </p:nvSpPr>
        <p:spPr bwMode="auto">
          <a:xfrm>
            <a:off x="0" y="5453508"/>
            <a:ext cx="12192000" cy="731292"/>
          </a:xfrm>
          <a:prstGeom prst="rect">
            <a:avLst/>
          </a:prstGeom>
          <a:solidFill>
            <a:schemeClr val="accent1"/>
          </a:solidFill>
          <a:ln w="25400" cap="flat" cmpd="sng" algn="ctr">
            <a:solidFill>
              <a:schemeClr val="accent1"/>
            </a:solidFill>
            <a:prstDash val="solid"/>
          </a:ln>
          <a:effectLst/>
        </p:spPr>
        <p:txBody>
          <a:bodyPr wrap="square" lIns="91440" tIns="45719" rIns="91440" bIns="45719" anchor="ctr">
            <a:noAutofit/>
          </a:bodyPr>
          <a:lstStyle/>
          <a:p>
            <a:pPr lvl="0" algn="ctr" defTabSz="1219141" eaLnBrk="0" fontAlgn="base" hangingPunct="0">
              <a:spcBef>
                <a:spcPct val="0"/>
              </a:spcBef>
              <a:spcAft>
                <a:spcPct val="0"/>
              </a:spcAft>
              <a:defRPr/>
            </a:pPr>
            <a:r>
              <a:rPr kumimoji="0" lang="en-US" sz="16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Twice-yearly SC LEN for </a:t>
            </a:r>
            <a:r>
              <a:rPr kumimoji="0" lang="en-US" sz="1600" b="1" i="0" u="none" strike="noStrike" kern="0" cap="none" spc="0" normalizeH="0" baseline="0" noProof="0" err="1">
                <a:ln>
                  <a:noFill/>
                </a:ln>
                <a:solidFill>
                  <a:srgbClr val="FFFFFF"/>
                </a:solidFill>
                <a:effectLst/>
                <a:uLnTx/>
                <a:uFillTx/>
                <a:latin typeface="Trebuchet MS" panose="020B0603020202020204"/>
                <a:ea typeface="+mn-ea"/>
                <a:cs typeface="Arial" pitchFamily="34" charset="0"/>
              </a:rPr>
              <a:t>PrEP</a:t>
            </a:r>
            <a:r>
              <a:rPr kumimoji="0" lang="en-US" sz="16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 remained </a:t>
            </a:r>
            <a:r>
              <a:rPr lang="en-US" sz="1600" b="1" kern="0">
                <a:solidFill>
                  <a:srgbClr val="FFFFFF"/>
                </a:solidFill>
                <a:cs typeface="Arial" pitchFamily="34" charset="0"/>
              </a:rPr>
              <a:t>highly efficacious and </a:t>
            </a:r>
            <a:r>
              <a:rPr kumimoji="0" lang="en-US" sz="16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well tolerated among </a:t>
            </a:r>
            <a:r>
              <a:rPr kumimoji="0" lang="en-GB" sz="16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cisgender men and </a:t>
            </a:r>
            <a:br>
              <a:rPr kumimoji="0" lang="en-GB" sz="16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br>
            <a:r>
              <a:rPr kumimoji="0" lang="en-GB" sz="16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gender-diverse individuals who have sex with men, </a:t>
            </a:r>
            <a:r>
              <a:rPr kumimoji="0" lang="en-US" sz="16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through the end of the randomized blinded phase of PURPOSE 2</a:t>
            </a:r>
          </a:p>
        </p:txBody>
      </p:sp>
      <p:pic>
        <p:nvPicPr>
          <p:cNvPr id="8" name="Picture 7">
            <a:extLst>
              <a:ext uri="{FF2B5EF4-FFF2-40B4-BE49-F238E27FC236}">
                <a16:creationId xmlns:a16="http://schemas.microsoft.com/office/drawing/2014/main" id="{47230CCA-3171-021C-7D77-B64D0ABDDEB0}"/>
              </a:ext>
            </a:extLst>
          </p:cNvPr>
          <p:cNvPicPr>
            <a:picLocks noChangeAspect="1"/>
          </p:cNvPicPr>
          <p:nvPr/>
        </p:nvPicPr>
        <p:blipFill>
          <a:blip r:embed="rId3"/>
          <a:srcRect l="164" r="16124"/>
          <a:stretch>
            <a:fillRect/>
          </a:stretch>
        </p:blipFill>
        <p:spPr>
          <a:xfrm>
            <a:off x="298449" y="1884183"/>
            <a:ext cx="4476939" cy="3003164"/>
          </a:xfrm>
          <a:prstGeom prst="rect">
            <a:avLst/>
          </a:prstGeom>
        </p:spPr>
      </p:pic>
      <p:grpSp>
        <p:nvGrpSpPr>
          <p:cNvPr id="50" name="Group 49">
            <a:extLst>
              <a:ext uri="{FF2B5EF4-FFF2-40B4-BE49-F238E27FC236}">
                <a16:creationId xmlns:a16="http://schemas.microsoft.com/office/drawing/2014/main" id="{8F1CEE1B-4865-85E7-CB32-B16616D111E0}"/>
              </a:ext>
            </a:extLst>
          </p:cNvPr>
          <p:cNvGrpSpPr/>
          <p:nvPr/>
        </p:nvGrpSpPr>
        <p:grpSpPr>
          <a:xfrm>
            <a:off x="4947795" y="2892100"/>
            <a:ext cx="6894129" cy="1134560"/>
            <a:chOff x="4947795" y="3052130"/>
            <a:chExt cx="7181320" cy="1134560"/>
          </a:xfrm>
        </p:grpSpPr>
        <p:grpSp>
          <p:nvGrpSpPr>
            <p:cNvPr id="9" name="Group 8">
              <a:extLst>
                <a:ext uri="{FF2B5EF4-FFF2-40B4-BE49-F238E27FC236}">
                  <a16:creationId xmlns:a16="http://schemas.microsoft.com/office/drawing/2014/main" id="{A5503D35-013F-69EC-E1CA-3386986A4A44}"/>
                </a:ext>
              </a:extLst>
            </p:cNvPr>
            <p:cNvGrpSpPr/>
            <p:nvPr/>
          </p:nvGrpSpPr>
          <p:grpSpPr>
            <a:xfrm>
              <a:off x="5484007" y="3052130"/>
              <a:ext cx="6645108" cy="1134560"/>
              <a:chOff x="5419773" y="2527832"/>
              <a:chExt cx="6671955" cy="1134560"/>
            </a:xfrm>
          </p:grpSpPr>
          <p:sp>
            <p:nvSpPr>
              <p:cNvPr id="15" name="Arrow: Pentagon 14">
                <a:extLst>
                  <a:ext uri="{FF2B5EF4-FFF2-40B4-BE49-F238E27FC236}">
                    <a16:creationId xmlns:a16="http://schemas.microsoft.com/office/drawing/2014/main" id="{0554A66A-822A-9FF2-25BD-D8A16998D905}"/>
                  </a:ext>
                </a:extLst>
              </p:cNvPr>
              <p:cNvSpPr/>
              <p:nvPr/>
            </p:nvSpPr>
            <p:spPr>
              <a:xfrm flipH="1">
                <a:off x="5419773" y="2527832"/>
                <a:ext cx="6671955" cy="1134560"/>
              </a:xfrm>
              <a:prstGeom prst="homePlate">
                <a:avLst>
                  <a:gd name="adj" fmla="val 2173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81CD3BEF-0115-E450-7CAA-EC4454796892}"/>
                  </a:ext>
                </a:extLst>
              </p:cNvPr>
              <p:cNvSpPr txBox="1"/>
              <p:nvPr/>
            </p:nvSpPr>
            <p:spPr>
              <a:xfrm>
                <a:off x="5684478" y="2556503"/>
                <a:ext cx="6384869" cy="1077218"/>
              </a:xfrm>
              <a:prstGeom prst="rect">
                <a:avLst/>
              </a:prstGeom>
              <a:noFill/>
            </p:spPr>
            <p:txBody>
              <a:bodyPr wrap="square">
                <a:spAutoFit/>
              </a:bodyPr>
              <a:lstStyle/>
              <a:p>
                <a:r>
                  <a:rPr lang="en-GB" sz="1600">
                    <a:solidFill>
                      <a:srgbClr val="203661"/>
                    </a:solidFill>
                  </a:rPr>
                  <a:t>Through the end of the randomized blinded phase, one additional participant on LEN acquired HIV-1 compared with two reported at primary analysis, maintaining a low incidence of 0.11 per 100 PY on twice-yearly SC LEN</a:t>
                </a:r>
              </a:p>
            </p:txBody>
          </p:sp>
        </p:grpSp>
        <p:sp>
          <p:nvSpPr>
            <p:cNvPr id="11" name="Oval 10">
              <a:extLst>
                <a:ext uri="{FF2B5EF4-FFF2-40B4-BE49-F238E27FC236}">
                  <a16:creationId xmlns:a16="http://schemas.microsoft.com/office/drawing/2014/main" id="{2116FBDA-296E-7917-C8A9-D195CE63DD77}"/>
                </a:ext>
              </a:extLst>
            </p:cNvPr>
            <p:cNvSpPr>
              <a:spLocks noChangeAspect="1"/>
            </p:cNvSpPr>
            <p:nvPr/>
          </p:nvSpPr>
          <p:spPr>
            <a:xfrm>
              <a:off x="4947795" y="3238465"/>
              <a:ext cx="751426" cy="75739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grpSp>
        <p:nvGrpSpPr>
          <p:cNvPr id="51" name="Group 50">
            <a:extLst>
              <a:ext uri="{FF2B5EF4-FFF2-40B4-BE49-F238E27FC236}">
                <a16:creationId xmlns:a16="http://schemas.microsoft.com/office/drawing/2014/main" id="{A2E12A0C-5805-4350-E17F-F337EA9D9C1C}"/>
              </a:ext>
            </a:extLst>
          </p:cNvPr>
          <p:cNvGrpSpPr/>
          <p:nvPr/>
        </p:nvGrpSpPr>
        <p:grpSpPr>
          <a:xfrm>
            <a:off x="4949224" y="1591453"/>
            <a:ext cx="6871301" cy="1103476"/>
            <a:chOff x="4949224" y="1548467"/>
            <a:chExt cx="7179895" cy="1103476"/>
          </a:xfrm>
        </p:grpSpPr>
        <p:grpSp>
          <p:nvGrpSpPr>
            <p:cNvPr id="18" name="Group 17">
              <a:extLst>
                <a:ext uri="{FF2B5EF4-FFF2-40B4-BE49-F238E27FC236}">
                  <a16:creationId xmlns:a16="http://schemas.microsoft.com/office/drawing/2014/main" id="{92D738E2-51CC-1759-CF1D-BD43553E4D1D}"/>
                </a:ext>
              </a:extLst>
            </p:cNvPr>
            <p:cNvGrpSpPr/>
            <p:nvPr/>
          </p:nvGrpSpPr>
          <p:grpSpPr>
            <a:xfrm>
              <a:off x="5575637" y="1548467"/>
              <a:ext cx="6553482" cy="1103476"/>
              <a:chOff x="6111732" y="1862051"/>
              <a:chExt cx="5715329" cy="1103476"/>
            </a:xfrm>
          </p:grpSpPr>
          <p:sp>
            <p:nvSpPr>
              <p:cNvPr id="41" name="Arrow: Pentagon 40">
                <a:extLst>
                  <a:ext uri="{FF2B5EF4-FFF2-40B4-BE49-F238E27FC236}">
                    <a16:creationId xmlns:a16="http://schemas.microsoft.com/office/drawing/2014/main" id="{B5550AC6-77BD-0568-C967-C4CA989E7378}"/>
                  </a:ext>
                </a:extLst>
              </p:cNvPr>
              <p:cNvSpPr/>
              <p:nvPr/>
            </p:nvSpPr>
            <p:spPr>
              <a:xfrm flipH="1">
                <a:off x="6111732" y="1862951"/>
                <a:ext cx="5715329" cy="1102576"/>
              </a:xfrm>
              <a:prstGeom prst="homePlate">
                <a:avLst>
                  <a:gd name="adj" fmla="val 15807"/>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TextBox 41">
                <a:extLst>
                  <a:ext uri="{FF2B5EF4-FFF2-40B4-BE49-F238E27FC236}">
                    <a16:creationId xmlns:a16="http://schemas.microsoft.com/office/drawing/2014/main" id="{470B679B-6738-8DA4-7B66-81B877425DA1}"/>
                  </a:ext>
                </a:extLst>
              </p:cNvPr>
              <p:cNvSpPr txBox="1"/>
              <p:nvPr/>
            </p:nvSpPr>
            <p:spPr>
              <a:xfrm>
                <a:off x="6305051" y="1862051"/>
                <a:ext cx="5415511" cy="1077218"/>
              </a:xfrm>
              <a:prstGeom prst="rect">
                <a:avLst/>
              </a:prstGeom>
              <a:solidFill>
                <a:srgbClr val="D3DDEA"/>
              </a:solidFill>
            </p:spPr>
            <p:txBody>
              <a:bodyPr wrap="square">
                <a:spAutoFit/>
              </a:bodyPr>
              <a:lstStyle/>
              <a:p>
                <a:r>
                  <a:rPr lang="en-GB" sz="1600">
                    <a:solidFill>
                      <a:srgbClr val="203661"/>
                    </a:solidFill>
                  </a:rPr>
                  <a:t>In this analysis through the end of the randomized blinded phase, twice-yearly SC LEN remained highly efficacious for HIV prevention among cisgender men and gender-diverse individuals who have sex with men</a:t>
                </a:r>
              </a:p>
            </p:txBody>
          </p:sp>
        </p:grpSp>
        <p:grpSp>
          <p:nvGrpSpPr>
            <p:cNvPr id="19" name="Group 18">
              <a:extLst>
                <a:ext uri="{FF2B5EF4-FFF2-40B4-BE49-F238E27FC236}">
                  <a16:creationId xmlns:a16="http://schemas.microsoft.com/office/drawing/2014/main" id="{6CA3D436-AF35-355D-4BAB-EE1BEB5113E3}"/>
                </a:ext>
              </a:extLst>
            </p:cNvPr>
            <p:cNvGrpSpPr/>
            <p:nvPr/>
          </p:nvGrpSpPr>
          <p:grpSpPr>
            <a:xfrm>
              <a:off x="4949224" y="1721960"/>
              <a:ext cx="751426" cy="757390"/>
              <a:chOff x="4842195" y="1635662"/>
              <a:chExt cx="751426" cy="757390"/>
            </a:xfrm>
          </p:grpSpPr>
          <p:sp>
            <p:nvSpPr>
              <p:cNvPr id="20" name="Oval 19">
                <a:extLst>
                  <a:ext uri="{FF2B5EF4-FFF2-40B4-BE49-F238E27FC236}">
                    <a16:creationId xmlns:a16="http://schemas.microsoft.com/office/drawing/2014/main" id="{AD5488AD-0115-1457-43D1-DFA23EA0A36D}"/>
                  </a:ext>
                </a:extLst>
              </p:cNvPr>
              <p:cNvSpPr>
                <a:spLocks noChangeAspect="1"/>
              </p:cNvSpPr>
              <p:nvPr/>
            </p:nvSpPr>
            <p:spPr>
              <a:xfrm>
                <a:off x="4842195" y="1635662"/>
                <a:ext cx="751426" cy="75739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nvGrpSpPr>
              <p:cNvPr id="21" name="Graphic 42">
                <a:extLst>
                  <a:ext uri="{FF2B5EF4-FFF2-40B4-BE49-F238E27FC236}">
                    <a16:creationId xmlns:a16="http://schemas.microsoft.com/office/drawing/2014/main" id="{2B887CBE-24B8-66A8-BD0C-D57C58ED0E7A}"/>
                  </a:ext>
                </a:extLst>
              </p:cNvPr>
              <p:cNvGrpSpPr>
                <a:grpSpLocks/>
              </p:cNvGrpSpPr>
              <p:nvPr/>
            </p:nvGrpSpPr>
            <p:grpSpPr>
              <a:xfrm rot="3187978" flipH="1">
                <a:off x="5165287" y="1709199"/>
                <a:ext cx="105242" cy="610314"/>
                <a:chOff x="6430505" y="1972136"/>
                <a:chExt cx="292745" cy="1441900"/>
              </a:xfrm>
              <a:solidFill>
                <a:schemeClr val="bg1">
                  <a:lumMod val="95000"/>
                </a:schemeClr>
              </a:solidFill>
              <a:effectLst>
                <a:outerShdw blurRad="63500" sx="102000" sy="102000" algn="ctr" rotWithShape="0">
                  <a:prstClr val="black">
                    <a:alpha val="40000"/>
                  </a:prstClr>
                </a:outerShdw>
              </a:effectLst>
            </p:grpSpPr>
            <p:sp>
              <p:nvSpPr>
                <p:cNvPr id="22" name="Freeform 44">
                  <a:extLst>
                    <a:ext uri="{FF2B5EF4-FFF2-40B4-BE49-F238E27FC236}">
                      <a16:creationId xmlns:a16="http://schemas.microsoft.com/office/drawing/2014/main" id="{4AB3C643-35CC-0E7C-F055-4315C852ECD7}"/>
                    </a:ext>
                  </a:extLst>
                </p:cNvPr>
                <p:cNvSpPr/>
                <p:nvPr/>
              </p:nvSpPr>
              <p:spPr>
                <a:xfrm>
                  <a:off x="6430788" y="2304177"/>
                  <a:ext cx="292462" cy="762000"/>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3" name="Freeform 45">
                  <a:extLst>
                    <a:ext uri="{FF2B5EF4-FFF2-40B4-BE49-F238E27FC236}">
                      <a16:creationId xmlns:a16="http://schemas.microsoft.com/office/drawing/2014/main" id="{CE295566-E42F-1B8A-53C9-F78434DF1E0C}"/>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4" name="Freeform 46">
                  <a:extLst>
                    <a:ext uri="{FF2B5EF4-FFF2-40B4-BE49-F238E27FC236}">
                      <a16:creationId xmlns:a16="http://schemas.microsoft.com/office/drawing/2014/main" id="{29E5CA38-07C9-28B4-939F-D7BB6FF65E6C}"/>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5" name="Freeform 49">
                  <a:extLst>
                    <a:ext uri="{FF2B5EF4-FFF2-40B4-BE49-F238E27FC236}">
                      <a16:creationId xmlns:a16="http://schemas.microsoft.com/office/drawing/2014/main" id="{C0396A56-C1CE-3E08-2C46-ADCB0E39D534}"/>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6" name="Freeform 55">
                  <a:extLst>
                    <a:ext uri="{FF2B5EF4-FFF2-40B4-BE49-F238E27FC236}">
                      <a16:creationId xmlns:a16="http://schemas.microsoft.com/office/drawing/2014/main" id="{9B894A9A-4B0C-3777-AEA8-99B6FFFCEE84}"/>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7" name="Freeform 56">
                  <a:extLst>
                    <a:ext uri="{FF2B5EF4-FFF2-40B4-BE49-F238E27FC236}">
                      <a16:creationId xmlns:a16="http://schemas.microsoft.com/office/drawing/2014/main" id="{D9826608-6CE8-1B2D-DC6E-E60E741743BA}"/>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8" name="Freeform 57">
                  <a:extLst>
                    <a:ext uri="{FF2B5EF4-FFF2-40B4-BE49-F238E27FC236}">
                      <a16:creationId xmlns:a16="http://schemas.microsoft.com/office/drawing/2014/main" id="{5DAB1DB8-D717-A14F-3F48-9A359ECFB6FE}"/>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9" name="Freeform 67">
                  <a:extLst>
                    <a:ext uri="{FF2B5EF4-FFF2-40B4-BE49-F238E27FC236}">
                      <a16:creationId xmlns:a16="http://schemas.microsoft.com/office/drawing/2014/main" id="{36366EFA-29A1-5ECF-B21F-C1B9708F6E33}"/>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0" name="Freeform 68">
                  <a:extLst>
                    <a:ext uri="{FF2B5EF4-FFF2-40B4-BE49-F238E27FC236}">
                      <a16:creationId xmlns:a16="http://schemas.microsoft.com/office/drawing/2014/main" id="{B0C3D681-38C9-2EFF-84D8-DFE20624DCEB}"/>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1" name="Freeform 69">
                  <a:extLst>
                    <a:ext uri="{FF2B5EF4-FFF2-40B4-BE49-F238E27FC236}">
                      <a16:creationId xmlns:a16="http://schemas.microsoft.com/office/drawing/2014/main" id="{C26FBAFC-6D3C-8BD6-F9B6-5A1B1C0E6FED}"/>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2" name="Freeform 70">
                  <a:extLst>
                    <a:ext uri="{FF2B5EF4-FFF2-40B4-BE49-F238E27FC236}">
                      <a16:creationId xmlns:a16="http://schemas.microsoft.com/office/drawing/2014/main" id="{9FFCD0FE-603E-B754-D0A9-3672D2B98131}"/>
                    </a:ext>
                  </a:extLst>
                </p:cNvPr>
                <p:cNvSpPr/>
                <p:nvPr/>
              </p:nvSpPr>
              <p:spPr>
                <a:xfrm>
                  <a:off x="6552280" y="3068683"/>
                  <a:ext cx="78936" cy="345353"/>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3" name="Freeform 71">
                  <a:extLst>
                    <a:ext uri="{FF2B5EF4-FFF2-40B4-BE49-F238E27FC236}">
                      <a16:creationId xmlns:a16="http://schemas.microsoft.com/office/drawing/2014/main" id="{D40EA621-A839-60DD-3D03-D040751DAED7}"/>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4" name="Freeform 72">
                  <a:extLst>
                    <a:ext uri="{FF2B5EF4-FFF2-40B4-BE49-F238E27FC236}">
                      <a16:creationId xmlns:a16="http://schemas.microsoft.com/office/drawing/2014/main" id="{80739CE3-3850-67F2-9937-2453A982556E}"/>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5" name="Freeform 73">
                  <a:extLst>
                    <a:ext uri="{FF2B5EF4-FFF2-40B4-BE49-F238E27FC236}">
                      <a16:creationId xmlns:a16="http://schemas.microsoft.com/office/drawing/2014/main" id="{A3991C73-70DA-0E61-8472-0CA7012F1177}"/>
                    </a:ext>
                  </a:extLst>
                </p:cNvPr>
                <p:cNvSpPr/>
                <p:nvPr/>
              </p:nvSpPr>
              <p:spPr>
                <a:xfrm>
                  <a:off x="6476356" y="2568115"/>
                  <a:ext cx="124060" cy="38100"/>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6" name="Freeform 74">
                  <a:extLst>
                    <a:ext uri="{FF2B5EF4-FFF2-40B4-BE49-F238E27FC236}">
                      <a16:creationId xmlns:a16="http://schemas.microsoft.com/office/drawing/2014/main" id="{E513ACD1-1EC7-05C8-9576-5B9ECC9FC896}"/>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7" name="Freeform 75">
                  <a:extLst>
                    <a:ext uri="{FF2B5EF4-FFF2-40B4-BE49-F238E27FC236}">
                      <a16:creationId xmlns:a16="http://schemas.microsoft.com/office/drawing/2014/main" id="{93581E5F-7431-598F-06E0-E52E1D231207}"/>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8" name="Freeform 76">
                  <a:extLst>
                    <a:ext uri="{FF2B5EF4-FFF2-40B4-BE49-F238E27FC236}">
                      <a16:creationId xmlns:a16="http://schemas.microsoft.com/office/drawing/2014/main" id="{EB066F3C-04A7-372E-394D-ED38E8C89E34}"/>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9" name="Freeform 78">
                  <a:extLst>
                    <a:ext uri="{FF2B5EF4-FFF2-40B4-BE49-F238E27FC236}">
                      <a16:creationId xmlns:a16="http://schemas.microsoft.com/office/drawing/2014/main" id="{0A24D4E4-923A-C31B-9F71-241318487C6F}"/>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40" name="Freeform 80">
                  <a:extLst>
                    <a:ext uri="{FF2B5EF4-FFF2-40B4-BE49-F238E27FC236}">
                      <a16:creationId xmlns:a16="http://schemas.microsoft.com/office/drawing/2014/main" id="{8E646DB2-9B70-9CB6-2717-6A5ACD664D46}"/>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grpSp>
        </p:grpSp>
      </p:grpSp>
      <p:grpSp>
        <p:nvGrpSpPr>
          <p:cNvPr id="3" name="Group 2">
            <a:extLst>
              <a:ext uri="{FF2B5EF4-FFF2-40B4-BE49-F238E27FC236}">
                <a16:creationId xmlns:a16="http://schemas.microsoft.com/office/drawing/2014/main" id="{9448210B-17DF-6051-78DA-876D0DAB10A8}"/>
              </a:ext>
            </a:extLst>
          </p:cNvPr>
          <p:cNvGrpSpPr/>
          <p:nvPr/>
        </p:nvGrpSpPr>
        <p:grpSpPr>
          <a:xfrm>
            <a:off x="5012341" y="4223830"/>
            <a:ext cx="6829583" cy="951455"/>
            <a:chOff x="5012341" y="4401889"/>
            <a:chExt cx="7139146" cy="951455"/>
          </a:xfrm>
        </p:grpSpPr>
        <p:grpSp>
          <p:nvGrpSpPr>
            <p:cNvPr id="44" name="Group 43">
              <a:extLst>
                <a:ext uri="{FF2B5EF4-FFF2-40B4-BE49-F238E27FC236}">
                  <a16:creationId xmlns:a16="http://schemas.microsoft.com/office/drawing/2014/main" id="{A5C19272-5ADE-89C0-0F55-B0BDF2158773}"/>
                </a:ext>
              </a:extLst>
            </p:cNvPr>
            <p:cNvGrpSpPr/>
            <p:nvPr/>
          </p:nvGrpSpPr>
          <p:grpSpPr>
            <a:xfrm>
              <a:off x="5575632" y="4401889"/>
              <a:ext cx="6575855" cy="951455"/>
              <a:chOff x="5438866" y="5176980"/>
              <a:chExt cx="6575855" cy="951455"/>
            </a:xfrm>
          </p:grpSpPr>
          <p:sp>
            <p:nvSpPr>
              <p:cNvPr id="48" name="Arrow: Pentagon 47">
                <a:extLst>
                  <a:ext uri="{FF2B5EF4-FFF2-40B4-BE49-F238E27FC236}">
                    <a16:creationId xmlns:a16="http://schemas.microsoft.com/office/drawing/2014/main" id="{4B393686-D254-5481-2354-4689039858E7}"/>
                  </a:ext>
                </a:extLst>
              </p:cNvPr>
              <p:cNvSpPr/>
              <p:nvPr/>
            </p:nvSpPr>
            <p:spPr>
              <a:xfrm flipH="1">
                <a:off x="5438866" y="5176980"/>
                <a:ext cx="6575855" cy="951455"/>
              </a:xfrm>
              <a:prstGeom prst="homePlate">
                <a:avLst>
                  <a:gd name="adj" fmla="val 14511"/>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9" name="TextBox 48">
                <a:extLst>
                  <a:ext uri="{FF2B5EF4-FFF2-40B4-BE49-F238E27FC236}">
                    <a16:creationId xmlns:a16="http://schemas.microsoft.com/office/drawing/2014/main" id="{D7E44011-812F-C50A-9399-27A640BC7F84}"/>
                  </a:ext>
                </a:extLst>
              </p:cNvPr>
              <p:cNvSpPr txBox="1"/>
              <p:nvPr/>
            </p:nvSpPr>
            <p:spPr>
              <a:xfrm>
                <a:off x="5657682" y="5237209"/>
                <a:ext cx="6212504" cy="830997"/>
              </a:xfrm>
              <a:prstGeom prst="rect">
                <a:avLst/>
              </a:prstGeom>
              <a:solidFill>
                <a:srgbClr val="D3DDEA"/>
              </a:solidFill>
            </p:spPr>
            <p:txBody>
              <a:bodyPr wrap="square">
                <a:spAutoFit/>
              </a:bodyPr>
              <a:lstStyle/>
              <a:p>
                <a:r>
                  <a:rPr lang="en-GB" sz="1600">
                    <a:solidFill>
                      <a:srgbClr val="203661"/>
                    </a:solidFill>
                  </a:rPr>
                  <a:t>LEN continued to be well-tolerated</a:t>
                </a:r>
              </a:p>
              <a:p>
                <a:pPr marL="285750" indent="-285750">
                  <a:buFont typeface="Wingdings" panose="05000000000000000000" pitchFamily="2" charset="2"/>
                  <a:buChar char="§"/>
                </a:pPr>
                <a:r>
                  <a:rPr lang="en-GB" sz="1600">
                    <a:solidFill>
                      <a:srgbClr val="203661"/>
                    </a:solidFill>
                  </a:rPr>
                  <a:t>Incidence of ISRs in the LEN group was similar to the primary analysis, with no new discontinuations due to ISRs</a:t>
                </a:r>
              </a:p>
            </p:txBody>
          </p:sp>
        </p:grpSp>
        <p:grpSp>
          <p:nvGrpSpPr>
            <p:cNvPr id="45" name="Group 44">
              <a:extLst>
                <a:ext uri="{FF2B5EF4-FFF2-40B4-BE49-F238E27FC236}">
                  <a16:creationId xmlns:a16="http://schemas.microsoft.com/office/drawing/2014/main" id="{EA415B51-9778-9D4F-AC1A-68116FC5E287}"/>
                </a:ext>
              </a:extLst>
            </p:cNvPr>
            <p:cNvGrpSpPr/>
            <p:nvPr/>
          </p:nvGrpSpPr>
          <p:grpSpPr>
            <a:xfrm>
              <a:off x="5012341" y="4423850"/>
              <a:ext cx="751426" cy="757390"/>
              <a:chOff x="4812576" y="4991893"/>
              <a:chExt cx="751426" cy="757390"/>
            </a:xfrm>
          </p:grpSpPr>
          <p:sp>
            <p:nvSpPr>
              <p:cNvPr id="46" name="Oval 45">
                <a:extLst>
                  <a:ext uri="{FF2B5EF4-FFF2-40B4-BE49-F238E27FC236}">
                    <a16:creationId xmlns:a16="http://schemas.microsoft.com/office/drawing/2014/main" id="{C754B0F1-C380-6F63-E37A-98F396A74742}"/>
                  </a:ext>
                </a:extLst>
              </p:cNvPr>
              <p:cNvSpPr>
                <a:spLocks noChangeAspect="1"/>
              </p:cNvSpPr>
              <p:nvPr/>
            </p:nvSpPr>
            <p:spPr>
              <a:xfrm>
                <a:off x="4812576" y="4991893"/>
                <a:ext cx="751426" cy="75739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pic>
            <p:nvPicPr>
              <p:cNvPr id="47" name="Graphic 46">
                <a:extLst>
                  <a:ext uri="{FF2B5EF4-FFF2-40B4-BE49-F238E27FC236}">
                    <a16:creationId xmlns:a16="http://schemas.microsoft.com/office/drawing/2014/main" id="{AF560E34-0AA7-655A-A9D3-77C7DFF2FE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9586" y="5102690"/>
                <a:ext cx="507261" cy="507261"/>
              </a:xfrm>
              <a:prstGeom prst="rect">
                <a:avLst/>
              </a:prstGeom>
            </p:spPr>
          </p:pic>
        </p:grpSp>
      </p:grpSp>
      <p:pic>
        <p:nvPicPr>
          <p:cNvPr id="7" name="Graphic 6" descr="Two Men outline">
            <a:extLst>
              <a:ext uri="{FF2B5EF4-FFF2-40B4-BE49-F238E27FC236}">
                <a16:creationId xmlns:a16="http://schemas.microsoft.com/office/drawing/2014/main" id="{5FD1B221-B71F-2614-CD17-9F336D8DB1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3830" y="3090447"/>
            <a:ext cx="608609" cy="608609"/>
          </a:xfrm>
          <a:prstGeom prst="rect">
            <a:avLst/>
          </a:prstGeom>
        </p:spPr>
      </p:pic>
    </p:spTree>
    <p:extLst>
      <p:ext uri="{BB962C8B-B14F-4D97-AF65-F5344CB8AC3E}">
        <p14:creationId xmlns:p14="http://schemas.microsoft.com/office/powerpoint/2010/main" val="41093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75C49-4458-F639-5553-C95E94E4EBCB}"/>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AA3D41F6-A506-5498-DB2B-F08C1D1E72E9}"/>
              </a:ext>
            </a:extLst>
          </p:cNvPr>
          <p:cNvSpPr>
            <a:spLocks noGrp="1"/>
          </p:cNvSpPr>
          <p:nvPr>
            <p:ph idx="1"/>
          </p:nvPr>
        </p:nvSpPr>
        <p:spPr>
          <a:xfrm>
            <a:off x="515937" y="1594806"/>
            <a:ext cx="11160000" cy="2887663"/>
          </a:xfrm>
        </p:spPr>
        <p:txBody>
          <a:bodyPr>
            <a:normAutofit/>
          </a:bodyPr>
          <a:lstStyle/>
          <a:p>
            <a:r>
              <a:rPr lang="en-GB" kern="0"/>
              <a:t>We would like to extend our thanks to all participants, their families and communities, </a:t>
            </a:r>
            <a:br>
              <a:rPr lang="en-GB" kern="0"/>
            </a:br>
            <a:r>
              <a:rPr lang="en-GB" kern="0"/>
              <a:t>the investigators and site staff, the global community advisors, and the members of the PURPOSE 2 study team for their insights and support</a:t>
            </a:r>
            <a:endParaRPr lang="en-US"/>
          </a:p>
          <a:p>
            <a:r>
              <a:rPr lang="en-US"/>
              <a:t>This study was funded by Gilead Sciences, Inc.</a:t>
            </a:r>
          </a:p>
          <a:p>
            <a:r>
              <a:rPr lang="en-GB"/>
              <a:t>Medical writing support was provided by Thierry Deltheil, PhD of Aspire Scientific Ltd (Manchester, UK), and was funded by Gilead Sciences, Inc.</a:t>
            </a:r>
          </a:p>
          <a:p>
            <a:r>
              <a:rPr lang="en-US"/>
              <a:t>Correspondence: Lillian Brown, lillian.brown6@gilead.com</a:t>
            </a:r>
          </a:p>
          <a:p>
            <a:pPr marL="0" indent="0">
              <a:buNone/>
            </a:pPr>
            <a:endParaRPr lang="en-US"/>
          </a:p>
        </p:txBody>
      </p:sp>
      <p:sp>
        <p:nvSpPr>
          <p:cNvPr id="4" name="Title 4">
            <a:extLst>
              <a:ext uri="{FF2B5EF4-FFF2-40B4-BE49-F238E27FC236}">
                <a16:creationId xmlns:a16="http://schemas.microsoft.com/office/drawing/2014/main" id="{9109FFE9-663A-54C5-2C7F-3FE823EBBB1B}"/>
              </a:ext>
            </a:extLst>
          </p:cNvPr>
          <p:cNvSpPr>
            <a:spLocks noGrp="1"/>
          </p:cNvSpPr>
          <p:nvPr>
            <p:ph type="title"/>
          </p:nvPr>
        </p:nvSpPr>
        <p:spPr>
          <a:xfrm>
            <a:off x="520700" y="315136"/>
            <a:ext cx="11160000" cy="967564"/>
          </a:xfrm>
        </p:spPr>
        <p:txBody>
          <a:bodyPr/>
          <a:lstStyle/>
          <a:p>
            <a:r>
              <a:rPr lang="en-US" sz="3200"/>
              <a:t>PURPOSE 2 Acknowledgments</a:t>
            </a:r>
          </a:p>
        </p:txBody>
      </p:sp>
    </p:spTree>
    <p:extLst>
      <p:ext uri="{BB962C8B-B14F-4D97-AF65-F5344CB8AC3E}">
        <p14:creationId xmlns:p14="http://schemas.microsoft.com/office/powerpoint/2010/main" val="64367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5FC9-8540-BA0A-A75C-9AAC07F2A432}"/>
              </a:ext>
            </a:extLst>
          </p:cNvPr>
          <p:cNvSpPr>
            <a:spLocks noGrp="1"/>
          </p:cNvSpPr>
          <p:nvPr>
            <p:ph type="title"/>
          </p:nvPr>
        </p:nvSpPr>
        <p:spPr>
          <a:xfrm>
            <a:off x="515937" y="310092"/>
            <a:ext cx="11160000" cy="967564"/>
          </a:xfrm>
        </p:spPr>
        <p:txBody>
          <a:bodyPr/>
          <a:lstStyle/>
          <a:p>
            <a:r>
              <a:rPr lang="en-US"/>
              <a:t>Disclosures</a:t>
            </a:r>
          </a:p>
        </p:txBody>
      </p:sp>
      <p:sp>
        <p:nvSpPr>
          <p:cNvPr id="3" name="Content Placeholder 2">
            <a:extLst>
              <a:ext uri="{FF2B5EF4-FFF2-40B4-BE49-F238E27FC236}">
                <a16:creationId xmlns:a16="http://schemas.microsoft.com/office/drawing/2014/main" id="{4EBEC4D1-A83D-4CD0-CC09-764E98A74221}"/>
              </a:ext>
            </a:extLst>
          </p:cNvPr>
          <p:cNvSpPr>
            <a:spLocks noGrp="1"/>
          </p:cNvSpPr>
          <p:nvPr>
            <p:ph idx="1"/>
          </p:nvPr>
        </p:nvSpPr>
        <p:spPr>
          <a:xfrm>
            <a:off x="515936" y="1560512"/>
            <a:ext cx="7416000" cy="4392000"/>
          </a:xfrm>
        </p:spPr>
        <p:txBody>
          <a:bodyPr vert="horz" lIns="91440" tIns="45720" rIns="91440" bIns="45720" rtlCol="0" anchor="t">
            <a:noAutofit/>
          </a:bodyPr>
          <a:lstStyle/>
          <a:p>
            <a:pPr>
              <a:spcAft>
                <a:spcPts val="800"/>
              </a:spcAft>
            </a:pPr>
            <a:endParaRPr lang="en-US" sz="1800"/>
          </a:p>
          <a:p>
            <a:pPr>
              <a:spcAft>
                <a:spcPts val="800"/>
              </a:spcAft>
            </a:pPr>
            <a:endParaRPr lang="en-US" sz="1800"/>
          </a:p>
        </p:txBody>
      </p:sp>
      <p:sp>
        <p:nvSpPr>
          <p:cNvPr id="7" name="Text Placeholder 6">
            <a:extLst>
              <a:ext uri="{FF2B5EF4-FFF2-40B4-BE49-F238E27FC236}">
                <a16:creationId xmlns:a16="http://schemas.microsoft.com/office/drawing/2014/main" id="{BE7BC9A6-4E1C-414D-F1CC-4171126E0262}"/>
              </a:ext>
            </a:extLst>
          </p:cNvPr>
          <p:cNvSpPr>
            <a:spLocks noGrp="1"/>
          </p:cNvSpPr>
          <p:nvPr>
            <p:ph type="body" sz="quarter" idx="13"/>
          </p:nvPr>
        </p:nvSpPr>
        <p:spPr>
          <a:xfrm>
            <a:off x="515937" y="6451599"/>
            <a:ext cx="11160126" cy="297201"/>
          </a:xfrm>
        </p:spPr>
        <p:txBody>
          <a:bodyPr/>
          <a:lstStyle/>
          <a:p>
            <a:r>
              <a:rPr lang="en-US" sz="900" b="1" spc="0"/>
              <a:t>G-CAG</a:t>
            </a:r>
            <a:r>
              <a:rPr lang="en-US" sz="900" spc="0"/>
              <a:t>, Global Community Advisory Group; </a:t>
            </a:r>
            <a:r>
              <a:rPr lang="en-US" sz="900" b="1" spc="0"/>
              <a:t>PI</a:t>
            </a:r>
            <a:r>
              <a:rPr lang="en-US" sz="900" spc="0"/>
              <a:t>, principal investigator.</a:t>
            </a:r>
            <a:endParaRPr lang="en-US" sz="900">
              <a:latin typeface="Trebuchet MS"/>
            </a:endParaRPr>
          </a:p>
        </p:txBody>
      </p:sp>
      <p:grpSp>
        <p:nvGrpSpPr>
          <p:cNvPr id="211" name="Group 210">
            <a:extLst>
              <a:ext uri="{FF2B5EF4-FFF2-40B4-BE49-F238E27FC236}">
                <a16:creationId xmlns:a16="http://schemas.microsoft.com/office/drawing/2014/main" id="{69D0BCEA-DEA4-EC20-398D-0E394720D2BE}"/>
              </a:ext>
            </a:extLst>
          </p:cNvPr>
          <p:cNvGrpSpPr/>
          <p:nvPr/>
        </p:nvGrpSpPr>
        <p:grpSpPr>
          <a:xfrm>
            <a:off x="8175903" y="1776743"/>
            <a:ext cx="3379728" cy="3718329"/>
            <a:chOff x="7144397" y="1748341"/>
            <a:chExt cx="4604422" cy="4954233"/>
          </a:xfrm>
        </p:grpSpPr>
        <p:grpSp>
          <p:nvGrpSpPr>
            <p:cNvPr id="210" name="Group 209">
              <a:extLst>
                <a:ext uri="{FF2B5EF4-FFF2-40B4-BE49-F238E27FC236}">
                  <a16:creationId xmlns:a16="http://schemas.microsoft.com/office/drawing/2014/main" id="{BF4E0BA6-7BF5-AE40-1B27-DD44A2108776}"/>
                </a:ext>
              </a:extLst>
            </p:cNvPr>
            <p:cNvGrpSpPr/>
            <p:nvPr/>
          </p:nvGrpSpPr>
          <p:grpSpPr>
            <a:xfrm>
              <a:off x="7144397" y="1748341"/>
              <a:ext cx="4604422" cy="4954233"/>
              <a:chOff x="7144397" y="1748341"/>
              <a:chExt cx="4604422" cy="4954233"/>
            </a:xfrm>
          </p:grpSpPr>
          <p:sp>
            <p:nvSpPr>
              <p:cNvPr id="14" name="Tree">
                <a:extLst>
                  <a:ext uri="{FF2B5EF4-FFF2-40B4-BE49-F238E27FC236}">
                    <a16:creationId xmlns:a16="http://schemas.microsoft.com/office/drawing/2014/main" id="{907DD944-811E-81CA-1C0B-68A7E7E693EB}"/>
                  </a:ext>
                </a:extLst>
              </p:cNvPr>
              <p:cNvSpPr/>
              <p:nvPr/>
            </p:nvSpPr>
            <p:spPr>
              <a:xfrm>
                <a:off x="7144397" y="1748341"/>
                <a:ext cx="4604422" cy="2820472"/>
              </a:xfrm>
              <a:custGeom>
                <a:avLst/>
                <a:gdLst>
                  <a:gd name="connsiteX0" fmla="*/ 7703470 w 7707860"/>
                  <a:gd name="connsiteY0" fmla="*/ 1788996 h 3922977"/>
                  <a:gd name="connsiteX1" fmla="*/ 7672099 w 7707860"/>
                  <a:gd name="connsiteY1" fmla="*/ 1794478 h 3922977"/>
                  <a:gd name="connsiteX2" fmla="*/ 7639838 w 7707860"/>
                  <a:gd name="connsiteY2" fmla="*/ 1796700 h 3922977"/>
                  <a:gd name="connsiteX3" fmla="*/ 7515168 w 7707860"/>
                  <a:gd name="connsiteY3" fmla="*/ 1718999 h 3922977"/>
                  <a:gd name="connsiteX4" fmla="*/ 7500187 w 7707860"/>
                  <a:gd name="connsiteY4" fmla="*/ 1706556 h 3922977"/>
                  <a:gd name="connsiteX5" fmla="*/ 7515909 w 7707860"/>
                  <a:gd name="connsiteY5" fmla="*/ 1695149 h 3922977"/>
                  <a:gd name="connsiteX6" fmla="*/ 7549209 w 7707860"/>
                  <a:gd name="connsiteY6" fmla="*/ 1677520 h 3922977"/>
                  <a:gd name="connsiteX7" fmla="*/ 7576947 w 7707860"/>
                  <a:gd name="connsiteY7" fmla="*/ 1658632 h 3922977"/>
                  <a:gd name="connsiteX8" fmla="*/ 7591335 w 7707860"/>
                  <a:gd name="connsiteY8" fmla="*/ 1645595 h 3922977"/>
                  <a:gd name="connsiteX9" fmla="*/ 7570272 w 7707860"/>
                  <a:gd name="connsiteY9" fmla="*/ 1636040 h 3922977"/>
                  <a:gd name="connsiteX10" fmla="*/ 7542238 w 7707860"/>
                  <a:gd name="connsiteY10" fmla="*/ 1648262 h 3922977"/>
                  <a:gd name="connsiteX11" fmla="*/ 7493364 w 7707860"/>
                  <a:gd name="connsiteY11" fmla="*/ 1675890 h 3922977"/>
                  <a:gd name="connsiteX12" fmla="*/ 7478012 w 7707860"/>
                  <a:gd name="connsiteY12" fmla="*/ 1667150 h 3922977"/>
                  <a:gd name="connsiteX13" fmla="*/ 7494402 w 7707860"/>
                  <a:gd name="connsiteY13" fmla="*/ 1640188 h 3922977"/>
                  <a:gd name="connsiteX14" fmla="*/ 7536008 w 7707860"/>
                  <a:gd name="connsiteY14" fmla="*/ 1607819 h 3922977"/>
                  <a:gd name="connsiteX15" fmla="*/ 7543721 w 7707860"/>
                  <a:gd name="connsiteY15" fmla="*/ 1589450 h 3922977"/>
                  <a:gd name="connsiteX16" fmla="*/ 7521546 w 7707860"/>
                  <a:gd name="connsiteY16" fmla="*/ 1582265 h 3922977"/>
                  <a:gd name="connsiteX17" fmla="*/ 7462585 w 7707860"/>
                  <a:gd name="connsiteY17" fmla="*/ 1593227 h 3922977"/>
                  <a:gd name="connsiteX18" fmla="*/ 7438037 w 7707860"/>
                  <a:gd name="connsiteY18" fmla="*/ 1584635 h 3922977"/>
                  <a:gd name="connsiteX19" fmla="*/ 7457987 w 7707860"/>
                  <a:gd name="connsiteY19" fmla="*/ 1571080 h 3922977"/>
                  <a:gd name="connsiteX20" fmla="*/ 7482461 w 7707860"/>
                  <a:gd name="connsiteY20" fmla="*/ 1529748 h 3922977"/>
                  <a:gd name="connsiteX21" fmla="*/ 7354380 w 7707860"/>
                  <a:gd name="connsiteY21" fmla="*/ 1466936 h 3922977"/>
                  <a:gd name="connsiteX22" fmla="*/ 7311662 w 7707860"/>
                  <a:gd name="connsiteY22" fmla="*/ 1491084 h 3922977"/>
                  <a:gd name="connsiteX23" fmla="*/ 7365727 w 7707860"/>
                  <a:gd name="connsiteY23" fmla="*/ 1431382 h 3922977"/>
                  <a:gd name="connsiteX24" fmla="*/ 7432401 w 7707860"/>
                  <a:gd name="connsiteY24" fmla="*/ 1431012 h 3922977"/>
                  <a:gd name="connsiteX25" fmla="*/ 7441820 w 7707860"/>
                  <a:gd name="connsiteY25" fmla="*/ 1412346 h 3922977"/>
                  <a:gd name="connsiteX26" fmla="*/ 7402661 w 7707860"/>
                  <a:gd name="connsiteY26" fmla="*/ 1315906 h 3922977"/>
                  <a:gd name="connsiteX27" fmla="*/ 7401697 w 7707860"/>
                  <a:gd name="connsiteY27" fmla="*/ 1308573 h 3922977"/>
                  <a:gd name="connsiteX28" fmla="*/ 7377816 w 7707860"/>
                  <a:gd name="connsiteY28" fmla="*/ 1318869 h 3922977"/>
                  <a:gd name="connsiteX29" fmla="*/ 7380783 w 7707860"/>
                  <a:gd name="connsiteY29" fmla="*/ 1322869 h 3922977"/>
                  <a:gd name="connsiteX30" fmla="*/ 7378187 w 7707860"/>
                  <a:gd name="connsiteY30" fmla="*/ 1346794 h 3922977"/>
                  <a:gd name="connsiteX31" fmla="*/ 7340512 w 7707860"/>
                  <a:gd name="connsiteY31" fmla="*/ 1358052 h 3922977"/>
                  <a:gd name="connsiteX32" fmla="*/ 7331686 w 7707860"/>
                  <a:gd name="connsiteY32" fmla="*/ 1337609 h 3922977"/>
                  <a:gd name="connsiteX33" fmla="*/ 7241354 w 7707860"/>
                  <a:gd name="connsiteY33" fmla="*/ 1383903 h 3922977"/>
                  <a:gd name="connsiteX34" fmla="*/ 7240390 w 7707860"/>
                  <a:gd name="connsiteY34" fmla="*/ 1393310 h 3922977"/>
                  <a:gd name="connsiteX35" fmla="*/ 7241354 w 7707860"/>
                  <a:gd name="connsiteY35" fmla="*/ 1383903 h 3922977"/>
                  <a:gd name="connsiteX36" fmla="*/ 7345184 w 7707860"/>
                  <a:gd name="connsiteY36" fmla="*/ 1239391 h 3922977"/>
                  <a:gd name="connsiteX37" fmla="*/ 7378187 w 7707860"/>
                  <a:gd name="connsiteY37" fmla="*/ 1246798 h 3922977"/>
                  <a:gd name="connsiteX38" fmla="*/ 7382637 w 7707860"/>
                  <a:gd name="connsiteY38" fmla="*/ 1255390 h 3922977"/>
                  <a:gd name="connsiteX39" fmla="*/ 7389979 w 7707860"/>
                  <a:gd name="connsiteY39" fmla="*/ 1256279 h 3922977"/>
                  <a:gd name="connsiteX40" fmla="*/ 7401548 w 7707860"/>
                  <a:gd name="connsiteY40" fmla="*/ 1235391 h 3922977"/>
                  <a:gd name="connsiteX41" fmla="*/ 7137450 w 7707860"/>
                  <a:gd name="connsiteY41" fmla="*/ 1259242 h 3922977"/>
                  <a:gd name="connsiteX42" fmla="*/ 7070702 w 7707860"/>
                  <a:gd name="connsiteY42" fmla="*/ 1355534 h 3922977"/>
                  <a:gd name="connsiteX43" fmla="*/ 7003955 w 7707860"/>
                  <a:gd name="connsiteY43" fmla="*/ 1259242 h 3922977"/>
                  <a:gd name="connsiteX44" fmla="*/ 6892709 w 7707860"/>
                  <a:gd name="connsiteY44" fmla="*/ 1333313 h 3922977"/>
                  <a:gd name="connsiteX45" fmla="*/ 6677633 w 7707860"/>
                  <a:gd name="connsiteY45" fmla="*/ 1437012 h 3922977"/>
                  <a:gd name="connsiteX46" fmla="*/ 6629277 w 7707860"/>
                  <a:gd name="connsiteY46" fmla="*/ 1524415 h 3922977"/>
                  <a:gd name="connsiteX47" fmla="*/ 6566683 w 7707860"/>
                  <a:gd name="connsiteY47" fmla="*/ 1529082 h 3922977"/>
                  <a:gd name="connsiteX48" fmla="*/ 6375488 w 7707860"/>
                  <a:gd name="connsiteY48" fmla="*/ 1517156 h 3922977"/>
                  <a:gd name="connsiteX49" fmla="*/ 6409900 w 7707860"/>
                  <a:gd name="connsiteY49" fmla="*/ 1622707 h 3922977"/>
                  <a:gd name="connsiteX50" fmla="*/ 6408936 w 7707860"/>
                  <a:gd name="connsiteY50" fmla="*/ 1673816 h 3922977"/>
                  <a:gd name="connsiteX51" fmla="*/ 6402038 w 7707860"/>
                  <a:gd name="connsiteY51" fmla="*/ 1690704 h 3922977"/>
                  <a:gd name="connsiteX52" fmla="*/ 6305329 w 7707860"/>
                  <a:gd name="connsiteY52" fmla="*/ 1764479 h 3922977"/>
                  <a:gd name="connsiteX53" fmla="*/ 6266244 w 7707860"/>
                  <a:gd name="connsiteY53" fmla="*/ 1777293 h 3922977"/>
                  <a:gd name="connsiteX54" fmla="*/ 6149880 w 7707860"/>
                  <a:gd name="connsiteY54" fmla="*/ 1837068 h 3922977"/>
                  <a:gd name="connsiteX55" fmla="*/ 6131859 w 7707860"/>
                  <a:gd name="connsiteY55" fmla="*/ 1842920 h 3922977"/>
                  <a:gd name="connsiteX56" fmla="*/ 5980416 w 7707860"/>
                  <a:gd name="connsiteY56" fmla="*/ 2096316 h 3922977"/>
                  <a:gd name="connsiteX57" fmla="*/ 5913668 w 7707860"/>
                  <a:gd name="connsiteY57" fmla="*/ 2118538 h 3922977"/>
                  <a:gd name="connsiteX58" fmla="*/ 5765340 w 7707860"/>
                  <a:gd name="connsiteY58" fmla="*/ 2140759 h 3922977"/>
                  <a:gd name="connsiteX59" fmla="*/ 5609595 w 7707860"/>
                  <a:gd name="connsiteY59" fmla="*/ 2222237 h 3922977"/>
                  <a:gd name="connsiteX60" fmla="*/ 5290689 w 7707860"/>
                  <a:gd name="connsiteY60" fmla="*/ 2251865 h 3922977"/>
                  <a:gd name="connsiteX61" fmla="*/ 4845705 w 7707860"/>
                  <a:gd name="connsiteY61" fmla="*/ 2355564 h 3922977"/>
                  <a:gd name="connsiteX62" fmla="*/ 4601482 w 7707860"/>
                  <a:gd name="connsiteY62" fmla="*/ 2398525 h 3922977"/>
                  <a:gd name="connsiteX63" fmla="*/ 4489717 w 7707860"/>
                  <a:gd name="connsiteY63" fmla="*/ 2548148 h 3922977"/>
                  <a:gd name="connsiteX64" fmla="*/ 4155978 w 7707860"/>
                  <a:gd name="connsiteY64" fmla="*/ 2651848 h 3922977"/>
                  <a:gd name="connsiteX65" fmla="*/ 3797543 w 7707860"/>
                  <a:gd name="connsiteY65" fmla="*/ 2815914 h 3922977"/>
                  <a:gd name="connsiteX66" fmla="*/ 3769880 w 7707860"/>
                  <a:gd name="connsiteY66" fmla="*/ 2790730 h 3922977"/>
                  <a:gd name="connsiteX67" fmla="*/ 3814823 w 7707860"/>
                  <a:gd name="connsiteY67" fmla="*/ 2651848 h 3922977"/>
                  <a:gd name="connsiteX68" fmla="*/ 3940902 w 7707860"/>
                  <a:gd name="connsiteY68" fmla="*/ 2274086 h 3922977"/>
                  <a:gd name="connsiteX69" fmla="*/ 4110367 w 7707860"/>
                  <a:gd name="connsiteY69" fmla="*/ 2062540 h 3922977"/>
                  <a:gd name="connsiteX70" fmla="*/ 4357779 w 7707860"/>
                  <a:gd name="connsiteY70" fmla="*/ 1971433 h 3922977"/>
                  <a:gd name="connsiteX71" fmla="*/ 4697376 w 7707860"/>
                  <a:gd name="connsiteY71" fmla="*/ 1874104 h 3922977"/>
                  <a:gd name="connsiteX72" fmla="*/ 4922983 w 7707860"/>
                  <a:gd name="connsiteY72" fmla="*/ 1761442 h 3922977"/>
                  <a:gd name="connsiteX73" fmla="*/ 5085106 w 7707860"/>
                  <a:gd name="connsiteY73" fmla="*/ 1641669 h 3922977"/>
                  <a:gd name="connsiteX74" fmla="*/ 5220085 w 7707860"/>
                  <a:gd name="connsiteY74" fmla="*/ 1494046 h 3922977"/>
                  <a:gd name="connsiteX75" fmla="*/ 5518744 w 7707860"/>
                  <a:gd name="connsiteY75" fmla="*/ 1366422 h 3922977"/>
                  <a:gd name="connsiteX76" fmla="*/ 5665737 w 7707860"/>
                  <a:gd name="connsiteY76" fmla="*/ 1349016 h 3922977"/>
                  <a:gd name="connsiteX77" fmla="*/ 5659211 w 7707860"/>
                  <a:gd name="connsiteY77" fmla="*/ 1359163 h 3922977"/>
                  <a:gd name="connsiteX78" fmla="*/ 5673524 w 7707860"/>
                  <a:gd name="connsiteY78" fmla="*/ 1369756 h 3922977"/>
                  <a:gd name="connsiteX79" fmla="*/ 5762447 w 7707860"/>
                  <a:gd name="connsiteY79" fmla="*/ 1405976 h 3922977"/>
                  <a:gd name="connsiteX80" fmla="*/ 5752361 w 7707860"/>
                  <a:gd name="connsiteY80" fmla="*/ 1417605 h 3922977"/>
                  <a:gd name="connsiteX81" fmla="*/ 5740124 w 7707860"/>
                  <a:gd name="connsiteY81" fmla="*/ 1426716 h 3922977"/>
                  <a:gd name="connsiteX82" fmla="*/ 5752212 w 7707860"/>
                  <a:gd name="connsiteY82" fmla="*/ 1434642 h 3922977"/>
                  <a:gd name="connsiteX83" fmla="*/ 5851518 w 7707860"/>
                  <a:gd name="connsiteY83" fmla="*/ 1471159 h 3922977"/>
                  <a:gd name="connsiteX84" fmla="*/ 5829937 w 7707860"/>
                  <a:gd name="connsiteY84" fmla="*/ 1494343 h 3922977"/>
                  <a:gd name="connsiteX85" fmla="*/ 5884076 w 7707860"/>
                  <a:gd name="connsiteY85" fmla="*/ 1607523 h 3922977"/>
                  <a:gd name="connsiteX86" fmla="*/ 6013641 w 7707860"/>
                  <a:gd name="connsiteY86" fmla="*/ 1574413 h 3922977"/>
                  <a:gd name="connsiteX87" fmla="*/ 5974705 w 7707860"/>
                  <a:gd name="connsiteY87" fmla="*/ 1546859 h 3922977"/>
                  <a:gd name="connsiteX88" fmla="*/ 5924348 w 7707860"/>
                  <a:gd name="connsiteY88" fmla="*/ 1517008 h 3922977"/>
                  <a:gd name="connsiteX89" fmla="*/ 5975669 w 7707860"/>
                  <a:gd name="connsiteY89" fmla="*/ 1507601 h 3922977"/>
                  <a:gd name="connsiteX90" fmla="*/ 6004667 w 7707860"/>
                  <a:gd name="connsiteY90" fmla="*/ 1507601 h 3922977"/>
                  <a:gd name="connsiteX91" fmla="*/ 6039969 w 7707860"/>
                  <a:gd name="connsiteY91" fmla="*/ 1481677 h 3922977"/>
                  <a:gd name="connsiteX92" fmla="*/ 6054357 w 7707860"/>
                  <a:gd name="connsiteY92" fmla="*/ 1462122 h 3922977"/>
                  <a:gd name="connsiteX93" fmla="*/ 6064963 w 7707860"/>
                  <a:gd name="connsiteY93" fmla="*/ 1489824 h 3922977"/>
                  <a:gd name="connsiteX94" fmla="*/ 6090549 w 7707860"/>
                  <a:gd name="connsiteY94" fmla="*/ 1500787 h 3922977"/>
                  <a:gd name="connsiteX95" fmla="*/ 6095370 w 7707860"/>
                  <a:gd name="connsiteY95" fmla="*/ 1479232 h 3922977"/>
                  <a:gd name="connsiteX96" fmla="*/ 6080389 w 7707860"/>
                  <a:gd name="connsiteY96" fmla="*/ 1454418 h 3922977"/>
                  <a:gd name="connsiteX97" fmla="*/ 6079796 w 7707860"/>
                  <a:gd name="connsiteY97" fmla="*/ 1429531 h 3922977"/>
                  <a:gd name="connsiteX98" fmla="*/ 6067855 w 7707860"/>
                  <a:gd name="connsiteY98" fmla="*/ 1405310 h 3922977"/>
                  <a:gd name="connsiteX99" fmla="*/ 6112873 w 7707860"/>
                  <a:gd name="connsiteY99" fmla="*/ 1430938 h 3922977"/>
                  <a:gd name="connsiteX100" fmla="*/ 6135345 w 7707860"/>
                  <a:gd name="connsiteY100" fmla="*/ 1434123 h 3922977"/>
                  <a:gd name="connsiteX101" fmla="*/ 6183106 w 7707860"/>
                  <a:gd name="connsiteY101" fmla="*/ 1429086 h 3922977"/>
                  <a:gd name="connsiteX102" fmla="*/ 6200386 w 7707860"/>
                  <a:gd name="connsiteY102" fmla="*/ 1431975 h 3922977"/>
                  <a:gd name="connsiteX103" fmla="*/ 6233686 w 7707860"/>
                  <a:gd name="connsiteY103" fmla="*/ 1494639 h 3922977"/>
                  <a:gd name="connsiteX104" fmla="*/ 6255416 w 7707860"/>
                  <a:gd name="connsiteY104" fmla="*/ 1509083 h 3922977"/>
                  <a:gd name="connsiteX105" fmla="*/ 6351236 w 7707860"/>
                  <a:gd name="connsiteY105" fmla="*/ 1437086 h 3922977"/>
                  <a:gd name="connsiteX106" fmla="*/ 6455066 w 7707860"/>
                  <a:gd name="connsiteY106" fmla="*/ 1437086 h 3922977"/>
                  <a:gd name="connsiteX107" fmla="*/ 6484732 w 7707860"/>
                  <a:gd name="connsiteY107" fmla="*/ 1370422 h 3922977"/>
                  <a:gd name="connsiteX108" fmla="*/ 6588561 w 7707860"/>
                  <a:gd name="connsiteY108" fmla="*/ 1318573 h 3922977"/>
                  <a:gd name="connsiteX109" fmla="*/ 6473978 w 7707860"/>
                  <a:gd name="connsiteY109" fmla="*/ 1207540 h 3922977"/>
                  <a:gd name="connsiteX110" fmla="*/ 6442087 w 7707860"/>
                  <a:gd name="connsiteY110" fmla="*/ 1199689 h 3922977"/>
                  <a:gd name="connsiteX111" fmla="*/ 6665247 w 7707860"/>
                  <a:gd name="connsiteY111" fmla="*/ 1105100 h 3922977"/>
                  <a:gd name="connsiteX112" fmla="*/ 6442013 w 7707860"/>
                  <a:gd name="connsiteY112" fmla="*/ 966069 h 3922977"/>
                  <a:gd name="connsiteX113" fmla="*/ 6458923 w 7707860"/>
                  <a:gd name="connsiteY113" fmla="*/ 957329 h 3922977"/>
                  <a:gd name="connsiteX114" fmla="*/ 6610736 w 7707860"/>
                  <a:gd name="connsiteY114" fmla="*/ 970514 h 3922977"/>
                  <a:gd name="connsiteX115" fmla="*/ 6686013 w 7707860"/>
                  <a:gd name="connsiteY115" fmla="*/ 855556 h 3922977"/>
                  <a:gd name="connsiteX116" fmla="*/ 6726062 w 7707860"/>
                  <a:gd name="connsiteY116" fmla="*/ 759116 h 3922977"/>
                  <a:gd name="connsiteX117" fmla="*/ 6725617 w 7707860"/>
                  <a:gd name="connsiteY117" fmla="*/ 660157 h 3922977"/>
                  <a:gd name="connsiteX118" fmla="*/ 6788656 w 7707860"/>
                  <a:gd name="connsiteY118" fmla="*/ 611418 h 3922977"/>
                  <a:gd name="connsiteX119" fmla="*/ 6752983 w 7707860"/>
                  <a:gd name="connsiteY119" fmla="*/ 563198 h 3922977"/>
                  <a:gd name="connsiteX120" fmla="*/ 6741784 w 7707860"/>
                  <a:gd name="connsiteY120" fmla="*/ 508534 h 3922977"/>
                  <a:gd name="connsiteX121" fmla="*/ 6624902 w 7707860"/>
                  <a:gd name="connsiteY121" fmla="*/ 433426 h 3922977"/>
                  <a:gd name="connsiteX122" fmla="*/ 6527895 w 7707860"/>
                  <a:gd name="connsiteY122" fmla="*/ 334023 h 3922977"/>
                  <a:gd name="connsiteX123" fmla="*/ 6440530 w 7707860"/>
                  <a:gd name="connsiteY123" fmla="*/ 320542 h 3922977"/>
                  <a:gd name="connsiteX124" fmla="*/ 6382163 w 7707860"/>
                  <a:gd name="connsiteY124" fmla="*/ 267211 h 3922977"/>
                  <a:gd name="connsiteX125" fmla="*/ 6343004 w 7707860"/>
                  <a:gd name="connsiteY125" fmla="*/ 272989 h 3922977"/>
                  <a:gd name="connsiteX126" fmla="*/ 6358282 w 7707860"/>
                  <a:gd name="connsiteY126" fmla="*/ 320098 h 3922977"/>
                  <a:gd name="connsiteX127" fmla="*/ 6295762 w 7707860"/>
                  <a:gd name="connsiteY127" fmla="*/ 199140 h 3922977"/>
                  <a:gd name="connsiteX128" fmla="*/ 6286713 w 7707860"/>
                  <a:gd name="connsiteY128" fmla="*/ 199288 h 3922977"/>
                  <a:gd name="connsiteX129" fmla="*/ 6245182 w 7707860"/>
                  <a:gd name="connsiteY129" fmla="*/ 236175 h 3922977"/>
                  <a:gd name="connsiteX130" fmla="*/ 6224490 w 7707860"/>
                  <a:gd name="connsiteY130" fmla="*/ 202770 h 3922977"/>
                  <a:gd name="connsiteX131" fmla="*/ 6188891 w 7707860"/>
                  <a:gd name="connsiteY131" fmla="*/ 132995 h 3922977"/>
                  <a:gd name="connsiteX132" fmla="*/ 6101600 w 7707860"/>
                  <a:gd name="connsiteY132" fmla="*/ 113070 h 3922977"/>
                  <a:gd name="connsiteX133" fmla="*/ 6040340 w 7707860"/>
                  <a:gd name="connsiteY133" fmla="*/ 117958 h 3922977"/>
                  <a:gd name="connsiteX134" fmla="*/ 6017498 w 7707860"/>
                  <a:gd name="connsiteY134" fmla="*/ 83441 h 3922977"/>
                  <a:gd name="connsiteX135" fmla="*/ 5965138 w 7707860"/>
                  <a:gd name="connsiteY135" fmla="*/ 52924 h 3922977"/>
                  <a:gd name="connsiteX136" fmla="*/ 5852482 w 7707860"/>
                  <a:gd name="connsiteY136" fmla="*/ 27444 h 3922977"/>
                  <a:gd name="connsiteX137" fmla="*/ 5770457 w 7707860"/>
                  <a:gd name="connsiteY137" fmla="*/ 16037 h 3922977"/>
                  <a:gd name="connsiteX138" fmla="*/ 5547594 w 7707860"/>
                  <a:gd name="connsiteY138" fmla="*/ 94996 h 3922977"/>
                  <a:gd name="connsiteX139" fmla="*/ 5547890 w 7707860"/>
                  <a:gd name="connsiteY139" fmla="*/ 68183 h 3922977"/>
                  <a:gd name="connsiteX140" fmla="*/ 5534615 w 7707860"/>
                  <a:gd name="connsiteY140" fmla="*/ 45665 h 3922977"/>
                  <a:gd name="connsiteX141" fmla="*/ 5402825 w 7707860"/>
                  <a:gd name="connsiteY141" fmla="*/ 66850 h 3922977"/>
                  <a:gd name="connsiteX142" fmla="*/ 5337783 w 7707860"/>
                  <a:gd name="connsiteY142" fmla="*/ 79590 h 3922977"/>
                  <a:gd name="connsiteX143" fmla="*/ 5321245 w 7707860"/>
                  <a:gd name="connsiteY143" fmla="*/ 35221 h 3922977"/>
                  <a:gd name="connsiteX144" fmla="*/ 5281789 w 7707860"/>
                  <a:gd name="connsiteY144" fmla="*/ 156105 h 3922977"/>
                  <a:gd name="connsiteX145" fmla="*/ 5164610 w 7707860"/>
                  <a:gd name="connsiteY145" fmla="*/ 76701 h 3922977"/>
                  <a:gd name="connsiteX146" fmla="*/ 5103128 w 7707860"/>
                  <a:gd name="connsiteY146" fmla="*/ 80256 h 3922977"/>
                  <a:gd name="connsiteX147" fmla="*/ 5038902 w 7707860"/>
                  <a:gd name="connsiteY147" fmla="*/ 122255 h 3922977"/>
                  <a:gd name="connsiteX148" fmla="*/ 4957025 w 7707860"/>
                  <a:gd name="connsiteY148" fmla="*/ 126180 h 3922977"/>
                  <a:gd name="connsiteX149" fmla="*/ 4912526 w 7707860"/>
                  <a:gd name="connsiteY149" fmla="*/ 103959 h 3922977"/>
                  <a:gd name="connsiteX150" fmla="*/ 4907038 w 7707860"/>
                  <a:gd name="connsiteY150" fmla="*/ 219361 h 3922977"/>
                  <a:gd name="connsiteX151" fmla="*/ 4900289 w 7707860"/>
                  <a:gd name="connsiteY151" fmla="*/ 173734 h 3922977"/>
                  <a:gd name="connsiteX152" fmla="*/ 4895469 w 7707860"/>
                  <a:gd name="connsiteY152" fmla="*/ 172771 h 3922977"/>
                  <a:gd name="connsiteX153" fmla="*/ 4867435 w 7707860"/>
                  <a:gd name="connsiteY153" fmla="*/ 203732 h 3922977"/>
                  <a:gd name="connsiteX154" fmla="*/ 4865210 w 7707860"/>
                  <a:gd name="connsiteY154" fmla="*/ 196177 h 3922977"/>
                  <a:gd name="connsiteX155" fmla="*/ 4862243 w 7707860"/>
                  <a:gd name="connsiteY155" fmla="*/ 197807 h 3922977"/>
                  <a:gd name="connsiteX156" fmla="*/ 4857793 w 7707860"/>
                  <a:gd name="connsiteY156" fmla="*/ 214843 h 3922977"/>
                  <a:gd name="connsiteX157" fmla="*/ 4836953 w 7707860"/>
                  <a:gd name="connsiteY157" fmla="*/ 239953 h 3922977"/>
                  <a:gd name="connsiteX158" fmla="*/ 4811144 w 7707860"/>
                  <a:gd name="connsiteY158" fmla="*/ 137883 h 3922977"/>
                  <a:gd name="connsiteX159" fmla="*/ 4808178 w 7707860"/>
                  <a:gd name="connsiteY159" fmla="*/ 139513 h 3922977"/>
                  <a:gd name="connsiteX160" fmla="*/ 4782442 w 7707860"/>
                  <a:gd name="connsiteY160" fmla="*/ 245508 h 3922977"/>
                  <a:gd name="connsiteX161" fmla="*/ 4641679 w 7707860"/>
                  <a:gd name="connsiteY161" fmla="*/ 180548 h 3922977"/>
                  <a:gd name="connsiteX162" fmla="*/ 4621580 w 7707860"/>
                  <a:gd name="connsiteY162" fmla="*/ 239212 h 3922977"/>
                  <a:gd name="connsiteX163" fmla="*/ 4599628 w 7707860"/>
                  <a:gd name="connsiteY163" fmla="*/ 194251 h 3922977"/>
                  <a:gd name="connsiteX164" fmla="*/ 4558838 w 7707860"/>
                  <a:gd name="connsiteY164" fmla="*/ 118551 h 3922977"/>
                  <a:gd name="connsiteX165" fmla="*/ 4516193 w 7707860"/>
                  <a:gd name="connsiteY165" fmla="*/ 234176 h 3922977"/>
                  <a:gd name="connsiteX166" fmla="*/ 4510260 w 7707860"/>
                  <a:gd name="connsiteY166" fmla="*/ 185955 h 3922977"/>
                  <a:gd name="connsiteX167" fmla="*/ 4484896 w 7707860"/>
                  <a:gd name="connsiteY167" fmla="*/ 164845 h 3922977"/>
                  <a:gd name="connsiteX168" fmla="*/ 4462424 w 7707860"/>
                  <a:gd name="connsiteY168" fmla="*/ 174623 h 3922977"/>
                  <a:gd name="connsiteX169" fmla="*/ 4389595 w 7707860"/>
                  <a:gd name="connsiteY169" fmla="*/ 142402 h 3922977"/>
                  <a:gd name="connsiteX170" fmla="*/ 4193357 w 7707860"/>
                  <a:gd name="connsiteY170" fmla="*/ 221435 h 3922977"/>
                  <a:gd name="connsiteX171" fmla="*/ 4194766 w 7707860"/>
                  <a:gd name="connsiteY171" fmla="*/ 227361 h 3922977"/>
                  <a:gd name="connsiteX172" fmla="*/ 4148191 w 7707860"/>
                  <a:gd name="connsiteY172" fmla="*/ 246694 h 3922977"/>
                  <a:gd name="connsiteX173" fmla="*/ 4165249 w 7707860"/>
                  <a:gd name="connsiteY173" fmla="*/ 222250 h 3922977"/>
                  <a:gd name="connsiteX174" fmla="*/ 4067130 w 7707860"/>
                  <a:gd name="connsiteY174" fmla="*/ 200399 h 3922977"/>
                  <a:gd name="connsiteX175" fmla="*/ 4021889 w 7707860"/>
                  <a:gd name="connsiteY175" fmla="*/ 236175 h 3922977"/>
                  <a:gd name="connsiteX176" fmla="*/ 3997192 w 7707860"/>
                  <a:gd name="connsiteY176" fmla="*/ 266619 h 3922977"/>
                  <a:gd name="connsiteX177" fmla="*/ 3958924 w 7707860"/>
                  <a:gd name="connsiteY177" fmla="*/ 228102 h 3922977"/>
                  <a:gd name="connsiteX178" fmla="*/ 3953436 w 7707860"/>
                  <a:gd name="connsiteY178" fmla="*/ 228250 h 3922977"/>
                  <a:gd name="connsiteX179" fmla="*/ 3954177 w 7707860"/>
                  <a:gd name="connsiteY179" fmla="*/ 220028 h 3922977"/>
                  <a:gd name="connsiteX180" fmla="*/ 3866886 w 7707860"/>
                  <a:gd name="connsiteY180" fmla="*/ 178178 h 3922977"/>
                  <a:gd name="connsiteX181" fmla="*/ 3782117 w 7707860"/>
                  <a:gd name="connsiteY181" fmla="*/ 141735 h 3922977"/>
                  <a:gd name="connsiteX182" fmla="*/ 3718558 w 7707860"/>
                  <a:gd name="connsiteY182" fmla="*/ 133736 h 3922977"/>
                  <a:gd name="connsiteX183" fmla="*/ 3690598 w 7707860"/>
                  <a:gd name="connsiteY183" fmla="*/ 186400 h 3922977"/>
                  <a:gd name="connsiteX184" fmla="*/ 3685852 w 7707860"/>
                  <a:gd name="connsiteY184" fmla="*/ 192326 h 3922977"/>
                  <a:gd name="connsiteX185" fmla="*/ 3681402 w 7707860"/>
                  <a:gd name="connsiteY185" fmla="*/ 192992 h 3922977"/>
                  <a:gd name="connsiteX186" fmla="*/ 3685852 w 7707860"/>
                  <a:gd name="connsiteY186" fmla="*/ 192326 h 3922977"/>
                  <a:gd name="connsiteX187" fmla="*/ 3690598 w 7707860"/>
                  <a:gd name="connsiteY187" fmla="*/ 186400 h 3922977"/>
                  <a:gd name="connsiteX188" fmla="*/ 3540564 w 7707860"/>
                  <a:gd name="connsiteY188" fmla="*/ 207806 h 3922977"/>
                  <a:gd name="connsiteX189" fmla="*/ 3400765 w 7707860"/>
                  <a:gd name="connsiteY189" fmla="*/ 277285 h 3922977"/>
                  <a:gd name="connsiteX190" fmla="*/ 3380518 w 7707860"/>
                  <a:gd name="connsiteY190" fmla="*/ 289358 h 3922977"/>
                  <a:gd name="connsiteX191" fmla="*/ 3629635 w 7707860"/>
                  <a:gd name="connsiteY191" fmla="*/ 430019 h 3922977"/>
                  <a:gd name="connsiteX192" fmla="*/ 3540638 w 7707860"/>
                  <a:gd name="connsiteY192" fmla="*/ 644824 h 3922977"/>
                  <a:gd name="connsiteX193" fmla="*/ 3414559 w 7707860"/>
                  <a:gd name="connsiteY193" fmla="*/ 681860 h 3922977"/>
                  <a:gd name="connsiteX194" fmla="*/ 3377477 w 7707860"/>
                  <a:gd name="connsiteY194" fmla="*/ 800373 h 3922977"/>
                  <a:gd name="connsiteX195" fmla="*/ 3310359 w 7707860"/>
                  <a:gd name="connsiteY195" fmla="*/ 1117841 h 3922977"/>
                  <a:gd name="connsiteX196" fmla="*/ 3310730 w 7707860"/>
                  <a:gd name="connsiteY196" fmla="*/ 1118878 h 3922977"/>
                  <a:gd name="connsiteX197" fmla="*/ 3310359 w 7707860"/>
                  <a:gd name="connsiteY197" fmla="*/ 1117841 h 3922977"/>
                  <a:gd name="connsiteX198" fmla="*/ 3214316 w 7707860"/>
                  <a:gd name="connsiteY198" fmla="*/ 1104064 h 3922977"/>
                  <a:gd name="connsiteX199" fmla="*/ 3168557 w 7707860"/>
                  <a:gd name="connsiteY199" fmla="*/ 1219170 h 3922977"/>
                  <a:gd name="connsiteX200" fmla="*/ 3163884 w 7707860"/>
                  <a:gd name="connsiteY200" fmla="*/ 1253761 h 3922977"/>
                  <a:gd name="connsiteX201" fmla="*/ 3234563 w 7707860"/>
                  <a:gd name="connsiteY201" fmla="*/ 1295833 h 3922977"/>
                  <a:gd name="connsiteX202" fmla="*/ 3268159 w 7707860"/>
                  <a:gd name="connsiteY202" fmla="*/ 1312351 h 3922977"/>
                  <a:gd name="connsiteX203" fmla="*/ 3232338 w 7707860"/>
                  <a:gd name="connsiteY203" fmla="*/ 1335757 h 3922977"/>
                  <a:gd name="connsiteX204" fmla="*/ 3169818 w 7707860"/>
                  <a:gd name="connsiteY204" fmla="*/ 1348497 h 3922977"/>
                  <a:gd name="connsiteX205" fmla="*/ 3095654 w 7707860"/>
                  <a:gd name="connsiteY205" fmla="*/ 1415161 h 3922977"/>
                  <a:gd name="connsiteX206" fmla="*/ 3130437 w 7707860"/>
                  <a:gd name="connsiteY206" fmla="*/ 1422272 h 3922977"/>
                  <a:gd name="connsiteX207" fmla="*/ 3161882 w 7707860"/>
                  <a:gd name="connsiteY207" fmla="*/ 1436271 h 3922977"/>
                  <a:gd name="connsiteX208" fmla="*/ 3276540 w 7707860"/>
                  <a:gd name="connsiteY208" fmla="*/ 1444863 h 3922977"/>
                  <a:gd name="connsiteX209" fmla="*/ 3308727 w 7707860"/>
                  <a:gd name="connsiteY209" fmla="*/ 1461381 h 3922977"/>
                  <a:gd name="connsiteX210" fmla="*/ 3369097 w 7707860"/>
                  <a:gd name="connsiteY210" fmla="*/ 1481084 h 3922977"/>
                  <a:gd name="connsiteX211" fmla="*/ 3416488 w 7707860"/>
                  <a:gd name="connsiteY211" fmla="*/ 1496120 h 3922977"/>
                  <a:gd name="connsiteX212" fmla="*/ 3500071 w 7707860"/>
                  <a:gd name="connsiteY212" fmla="*/ 1590338 h 3922977"/>
                  <a:gd name="connsiteX213" fmla="*/ 3614802 w 7707860"/>
                  <a:gd name="connsiteY213" fmla="*/ 1637373 h 3922977"/>
                  <a:gd name="connsiteX214" fmla="*/ 3651365 w 7707860"/>
                  <a:gd name="connsiteY214" fmla="*/ 1654410 h 3922977"/>
                  <a:gd name="connsiteX215" fmla="*/ 4104285 w 7707860"/>
                  <a:gd name="connsiteY215" fmla="*/ 1763294 h 3922977"/>
                  <a:gd name="connsiteX216" fmla="*/ 4267447 w 7707860"/>
                  <a:gd name="connsiteY216" fmla="*/ 1918843 h 3922977"/>
                  <a:gd name="connsiteX217" fmla="*/ 3994820 w 7707860"/>
                  <a:gd name="connsiteY217" fmla="*/ 1998765 h 3922977"/>
                  <a:gd name="connsiteX218" fmla="*/ 3918653 w 7707860"/>
                  <a:gd name="connsiteY218" fmla="*/ 2055800 h 3922977"/>
                  <a:gd name="connsiteX219" fmla="*/ 3776999 w 7707860"/>
                  <a:gd name="connsiteY219" fmla="*/ 2282604 h 3922977"/>
                  <a:gd name="connsiteX220" fmla="*/ 3698311 w 7707860"/>
                  <a:gd name="connsiteY220" fmla="*/ 2502447 h 3922977"/>
                  <a:gd name="connsiteX221" fmla="*/ 3639351 w 7707860"/>
                  <a:gd name="connsiteY221" fmla="*/ 2562444 h 3922977"/>
                  <a:gd name="connsiteX222" fmla="*/ 3639351 w 7707860"/>
                  <a:gd name="connsiteY222" fmla="*/ 2555630 h 3922977"/>
                  <a:gd name="connsiteX223" fmla="*/ 3577127 w 7707860"/>
                  <a:gd name="connsiteY223" fmla="*/ 2465634 h 3922977"/>
                  <a:gd name="connsiteX224" fmla="*/ 3562962 w 7707860"/>
                  <a:gd name="connsiteY224" fmla="*/ 2259494 h 3922977"/>
                  <a:gd name="connsiteX225" fmla="*/ 3458390 w 7707860"/>
                  <a:gd name="connsiteY225" fmla="*/ 1984247 h 3922977"/>
                  <a:gd name="connsiteX226" fmla="*/ 2917734 w 7707860"/>
                  <a:gd name="connsiteY226" fmla="*/ 1733591 h 3922977"/>
                  <a:gd name="connsiteX227" fmla="*/ 2594601 w 7707860"/>
                  <a:gd name="connsiteY227" fmla="*/ 1762998 h 3922977"/>
                  <a:gd name="connsiteX228" fmla="*/ 2560856 w 7707860"/>
                  <a:gd name="connsiteY228" fmla="*/ 1744035 h 3922977"/>
                  <a:gd name="connsiteX229" fmla="*/ 2493589 w 7707860"/>
                  <a:gd name="connsiteY229" fmla="*/ 1570858 h 3922977"/>
                  <a:gd name="connsiteX230" fmla="*/ 2636281 w 7707860"/>
                  <a:gd name="connsiteY230" fmla="*/ 1532489 h 3922977"/>
                  <a:gd name="connsiteX231" fmla="*/ 2648815 w 7707860"/>
                  <a:gd name="connsiteY231" fmla="*/ 1483677 h 3922977"/>
                  <a:gd name="connsiteX232" fmla="*/ 2633166 w 7707860"/>
                  <a:gd name="connsiteY232" fmla="*/ 1477306 h 3922977"/>
                  <a:gd name="connsiteX233" fmla="*/ 2638209 w 7707860"/>
                  <a:gd name="connsiteY233" fmla="*/ 1459974 h 3922977"/>
                  <a:gd name="connsiteX234" fmla="*/ 2635836 w 7707860"/>
                  <a:gd name="connsiteY234" fmla="*/ 1437308 h 3922977"/>
                  <a:gd name="connsiteX235" fmla="*/ 2703548 w 7707860"/>
                  <a:gd name="connsiteY235" fmla="*/ 1435753 h 3922977"/>
                  <a:gd name="connsiteX236" fmla="*/ 2748714 w 7707860"/>
                  <a:gd name="connsiteY236" fmla="*/ 1424938 h 3922977"/>
                  <a:gd name="connsiteX237" fmla="*/ 2754499 w 7707860"/>
                  <a:gd name="connsiteY237" fmla="*/ 1396051 h 3922977"/>
                  <a:gd name="connsiteX238" fmla="*/ 2708220 w 7707860"/>
                  <a:gd name="connsiteY238" fmla="*/ 1418272 h 3922977"/>
                  <a:gd name="connsiteX239" fmla="*/ 2688789 w 7707860"/>
                  <a:gd name="connsiteY239" fmla="*/ 1415383 h 3922977"/>
                  <a:gd name="connsiteX240" fmla="*/ 2690272 w 7707860"/>
                  <a:gd name="connsiteY240" fmla="*/ 1398569 h 3922977"/>
                  <a:gd name="connsiteX241" fmla="*/ 2731804 w 7707860"/>
                  <a:gd name="connsiteY241" fmla="*/ 1378051 h 3922977"/>
                  <a:gd name="connsiteX242" fmla="*/ 2806339 w 7707860"/>
                  <a:gd name="connsiteY242" fmla="*/ 1333609 h 3922977"/>
                  <a:gd name="connsiteX243" fmla="*/ 2865671 w 7707860"/>
                  <a:gd name="connsiteY243" fmla="*/ 1155839 h 3922977"/>
                  <a:gd name="connsiteX244" fmla="*/ 2991750 w 7707860"/>
                  <a:gd name="connsiteY244" fmla="*/ 1126211 h 3922977"/>
                  <a:gd name="connsiteX245" fmla="*/ 3125245 w 7707860"/>
                  <a:gd name="connsiteY245" fmla="*/ 1081768 h 3922977"/>
                  <a:gd name="connsiteX246" fmla="*/ 3184576 w 7707860"/>
                  <a:gd name="connsiteY246" fmla="*/ 1015104 h 3922977"/>
                  <a:gd name="connsiteX247" fmla="*/ 3058497 w 7707860"/>
                  <a:gd name="connsiteY247" fmla="*/ 837334 h 3922977"/>
                  <a:gd name="connsiteX248" fmla="*/ 3154911 w 7707860"/>
                  <a:gd name="connsiteY248" fmla="*/ 652157 h 3922977"/>
                  <a:gd name="connsiteX249" fmla="*/ 3191993 w 7707860"/>
                  <a:gd name="connsiteY249" fmla="*/ 481794 h 3922977"/>
                  <a:gd name="connsiteX250" fmla="*/ 3058497 w 7707860"/>
                  <a:gd name="connsiteY250" fmla="*/ 333653 h 3922977"/>
                  <a:gd name="connsiteX251" fmla="*/ 2977362 w 7707860"/>
                  <a:gd name="connsiteY251" fmla="*/ 330394 h 3922977"/>
                  <a:gd name="connsiteX252" fmla="*/ 2976917 w 7707860"/>
                  <a:gd name="connsiteY252" fmla="*/ 341060 h 3922977"/>
                  <a:gd name="connsiteX253" fmla="*/ 2977362 w 7707860"/>
                  <a:gd name="connsiteY253" fmla="*/ 330394 h 3922977"/>
                  <a:gd name="connsiteX254" fmla="*/ 2977362 w 7707860"/>
                  <a:gd name="connsiteY254" fmla="*/ 236916 h 3922977"/>
                  <a:gd name="connsiteX255" fmla="*/ 2969426 w 7707860"/>
                  <a:gd name="connsiteY255" fmla="*/ 237361 h 3922977"/>
                  <a:gd name="connsiteX256" fmla="*/ 2977362 w 7707860"/>
                  <a:gd name="connsiteY256" fmla="*/ 236916 h 3922977"/>
                  <a:gd name="connsiteX257" fmla="*/ 3058423 w 7707860"/>
                  <a:gd name="connsiteY257" fmla="*/ 207732 h 3922977"/>
                  <a:gd name="connsiteX258" fmla="*/ 2999092 w 7707860"/>
                  <a:gd name="connsiteY258" fmla="*/ 215139 h 3922977"/>
                  <a:gd name="connsiteX259" fmla="*/ 2843347 w 7707860"/>
                  <a:gd name="connsiteY259" fmla="*/ 104033 h 3922977"/>
                  <a:gd name="connsiteX260" fmla="*/ 2675662 w 7707860"/>
                  <a:gd name="connsiteY260" fmla="*/ 101959 h 3922977"/>
                  <a:gd name="connsiteX261" fmla="*/ 2651040 w 7707860"/>
                  <a:gd name="connsiteY261" fmla="*/ 69961 h 3922977"/>
                  <a:gd name="connsiteX262" fmla="*/ 2509609 w 7707860"/>
                  <a:gd name="connsiteY262" fmla="*/ 252249 h 3922977"/>
                  <a:gd name="connsiteX263" fmla="*/ 2320268 w 7707860"/>
                  <a:gd name="connsiteY263" fmla="*/ 247879 h 3922977"/>
                  <a:gd name="connsiteX264" fmla="*/ 2321158 w 7707860"/>
                  <a:gd name="connsiteY264" fmla="*/ 261211 h 3922977"/>
                  <a:gd name="connsiteX265" fmla="*/ 2287710 w 7707860"/>
                  <a:gd name="connsiteY265" fmla="*/ 258471 h 3922977"/>
                  <a:gd name="connsiteX266" fmla="*/ 2145018 w 7707860"/>
                  <a:gd name="connsiteY266" fmla="*/ 263878 h 3922977"/>
                  <a:gd name="connsiteX267" fmla="*/ 2108826 w 7707860"/>
                  <a:gd name="connsiteY267" fmla="*/ 240027 h 3922977"/>
                  <a:gd name="connsiteX268" fmla="*/ 2034736 w 7707860"/>
                  <a:gd name="connsiteY268" fmla="*/ 264989 h 3922977"/>
                  <a:gd name="connsiteX269" fmla="*/ 1951079 w 7707860"/>
                  <a:gd name="connsiteY269" fmla="*/ 202695 h 3922977"/>
                  <a:gd name="connsiteX270" fmla="*/ 1878843 w 7707860"/>
                  <a:gd name="connsiteY270" fmla="*/ 236546 h 3922977"/>
                  <a:gd name="connsiteX271" fmla="*/ 1863268 w 7707860"/>
                  <a:gd name="connsiteY271" fmla="*/ 233064 h 3922977"/>
                  <a:gd name="connsiteX272" fmla="*/ 1863046 w 7707860"/>
                  <a:gd name="connsiteY272" fmla="*/ 218473 h 3922977"/>
                  <a:gd name="connsiteX273" fmla="*/ 1847101 w 7707860"/>
                  <a:gd name="connsiteY273" fmla="*/ 200473 h 3922977"/>
                  <a:gd name="connsiteX274" fmla="*/ 1837311 w 7707860"/>
                  <a:gd name="connsiteY274" fmla="*/ 220621 h 3922977"/>
                  <a:gd name="connsiteX275" fmla="*/ 1853998 w 7707860"/>
                  <a:gd name="connsiteY275" fmla="*/ 260619 h 3922977"/>
                  <a:gd name="connsiteX276" fmla="*/ 1817880 w 7707860"/>
                  <a:gd name="connsiteY276" fmla="*/ 296765 h 3922977"/>
                  <a:gd name="connsiteX277" fmla="*/ 1808832 w 7707860"/>
                  <a:gd name="connsiteY277" fmla="*/ 295432 h 3922977"/>
                  <a:gd name="connsiteX278" fmla="*/ 1764111 w 7707860"/>
                  <a:gd name="connsiteY278" fmla="*/ 251878 h 3922977"/>
                  <a:gd name="connsiteX279" fmla="*/ 1736077 w 7707860"/>
                  <a:gd name="connsiteY279" fmla="*/ 260323 h 3922977"/>
                  <a:gd name="connsiteX280" fmla="*/ 1731479 w 7707860"/>
                  <a:gd name="connsiteY280" fmla="*/ 236694 h 3922977"/>
                  <a:gd name="connsiteX281" fmla="*/ 1731479 w 7707860"/>
                  <a:gd name="connsiteY281" fmla="*/ 188326 h 3922977"/>
                  <a:gd name="connsiteX282" fmla="*/ 1709600 w 7707860"/>
                  <a:gd name="connsiteY282" fmla="*/ 221954 h 3922977"/>
                  <a:gd name="connsiteX283" fmla="*/ 1684829 w 7707860"/>
                  <a:gd name="connsiteY283" fmla="*/ 265804 h 3922977"/>
                  <a:gd name="connsiteX284" fmla="*/ 1671035 w 7707860"/>
                  <a:gd name="connsiteY284" fmla="*/ 286396 h 3922977"/>
                  <a:gd name="connsiteX285" fmla="*/ 1645522 w 7707860"/>
                  <a:gd name="connsiteY285" fmla="*/ 347948 h 3922977"/>
                  <a:gd name="connsiteX286" fmla="*/ 1612445 w 7707860"/>
                  <a:gd name="connsiteY286" fmla="*/ 361429 h 3922977"/>
                  <a:gd name="connsiteX287" fmla="*/ 1596055 w 7707860"/>
                  <a:gd name="connsiteY287" fmla="*/ 353578 h 3922977"/>
                  <a:gd name="connsiteX288" fmla="*/ 1575067 w 7707860"/>
                  <a:gd name="connsiteY288" fmla="*/ 356615 h 3922977"/>
                  <a:gd name="connsiteX289" fmla="*/ 1575067 w 7707860"/>
                  <a:gd name="connsiteY289" fmla="*/ 374466 h 3922977"/>
                  <a:gd name="connsiteX290" fmla="*/ 1555858 w 7707860"/>
                  <a:gd name="connsiteY290" fmla="*/ 399650 h 3922977"/>
                  <a:gd name="connsiteX291" fmla="*/ 1468196 w 7707860"/>
                  <a:gd name="connsiteY291" fmla="*/ 376095 h 3922977"/>
                  <a:gd name="connsiteX292" fmla="*/ 1442832 w 7707860"/>
                  <a:gd name="connsiteY292" fmla="*/ 382021 h 3922977"/>
                  <a:gd name="connsiteX293" fmla="*/ 1418729 w 7707860"/>
                  <a:gd name="connsiteY293" fmla="*/ 392465 h 3922977"/>
                  <a:gd name="connsiteX294" fmla="*/ 1330547 w 7707860"/>
                  <a:gd name="connsiteY294" fmla="*/ 377280 h 3922977"/>
                  <a:gd name="connsiteX295" fmla="*/ 1290499 w 7707860"/>
                  <a:gd name="connsiteY295" fmla="*/ 383058 h 3922977"/>
                  <a:gd name="connsiteX296" fmla="*/ 1244220 w 7707860"/>
                  <a:gd name="connsiteY296" fmla="*/ 399131 h 3922977"/>
                  <a:gd name="connsiteX297" fmla="*/ 1228943 w 7707860"/>
                  <a:gd name="connsiteY297" fmla="*/ 386465 h 3922977"/>
                  <a:gd name="connsiteX298" fmla="*/ 1243850 w 7707860"/>
                  <a:gd name="connsiteY298" fmla="*/ 373799 h 3922977"/>
                  <a:gd name="connsiteX299" fmla="*/ 1280264 w 7707860"/>
                  <a:gd name="connsiteY299" fmla="*/ 369355 h 3922977"/>
                  <a:gd name="connsiteX300" fmla="*/ 1290795 w 7707860"/>
                  <a:gd name="connsiteY300" fmla="*/ 361800 h 3922977"/>
                  <a:gd name="connsiteX301" fmla="*/ 1283008 w 7707860"/>
                  <a:gd name="connsiteY301" fmla="*/ 351800 h 3922977"/>
                  <a:gd name="connsiteX302" fmla="*/ 1267508 w 7707860"/>
                  <a:gd name="connsiteY302" fmla="*/ 345578 h 3922977"/>
                  <a:gd name="connsiteX303" fmla="*/ 1153221 w 7707860"/>
                  <a:gd name="connsiteY303" fmla="*/ 297654 h 3922977"/>
                  <a:gd name="connsiteX304" fmla="*/ 1073569 w 7707860"/>
                  <a:gd name="connsiteY304" fmla="*/ 310617 h 3922977"/>
                  <a:gd name="connsiteX305" fmla="*/ 1067265 w 7707860"/>
                  <a:gd name="connsiteY305" fmla="*/ 324912 h 3922977"/>
                  <a:gd name="connsiteX306" fmla="*/ 1113543 w 7707860"/>
                  <a:gd name="connsiteY306" fmla="*/ 407872 h 3922977"/>
                  <a:gd name="connsiteX307" fmla="*/ 1121256 w 7707860"/>
                  <a:gd name="connsiteY307" fmla="*/ 418908 h 3922977"/>
                  <a:gd name="connsiteX308" fmla="*/ 1110280 w 7707860"/>
                  <a:gd name="connsiteY308" fmla="*/ 429871 h 3922977"/>
                  <a:gd name="connsiteX309" fmla="*/ 1070380 w 7707860"/>
                  <a:gd name="connsiteY309" fmla="*/ 417205 h 3922977"/>
                  <a:gd name="connsiteX310" fmla="*/ 1040788 w 7707860"/>
                  <a:gd name="connsiteY310" fmla="*/ 396835 h 3922977"/>
                  <a:gd name="connsiteX311" fmla="*/ 1025807 w 7707860"/>
                  <a:gd name="connsiteY311" fmla="*/ 427426 h 3922977"/>
                  <a:gd name="connsiteX312" fmla="*/ 915154 w 7707860"/>
                  <a:gd name="connsiteY312" fmla="*/ 452907 h 3922977"/>
                  <a:gd name="connsiteX313" fmla="*/ 870656 w 7707860"/>
                  <a:gd name="connsiteY313" fmla="*/ 447722 h 3922977"/>
                  <a:gd name="connsiteX314" fmla="*/ 845811 w 7707860"/>
                  <a:gd name="connsiteY314" fmla="*/ 476906 h 3922977"/>
                  <a:gd name="connsiteX315" fmla="*/ 814291 w 7707860"/>
                  <a:gd name="connsiteY315" fmla="*/ 526829 h 3922977"/>
                  <a:gd name="connsiteX316" fmla="*/ 747469 w 7707860"/>
                  <a:gd name="connsiteY316" fmla="*/ 514830 h 3922977"/>
                  <a:gd name="connsiteX317" fmla="*/ 722624 w 7707860"/>
                  <a:gd name="connsiteY317" fmla="*/ 510238 h 3922977"/>
                  <a:gd name="connsiteX318" fmla="*/ 736122 w 7707860"/>
                  <a:gd name="connsiteY318" fmla="*/ 528237 h 3922977"/>
                  <a:gd name="connsiteX319" fmla="*/ 754070 w 7707860"/>
                  <a:gd name="connsiteY319" fmla="*/ 584383 h 3922977"/>
                  <a:gd name="connsiteX320" fmla="*/ 728112 w 7707860"/>
                  <a:gd name="connsiteY320" fmla="*/ 609270 h 3922977"/>
                  <a:gd name="connsiteX321" fmla="*/ 691475 w 7707860"/>
                  <a:gd name="connsiteY321" fmla="*/ 596234 h 3922977"/>
                  <a:gd name="connsiteX322" fmla="*/ 673231 w 7707860"/>
                  <a:gd name="connsiteY322" fmla="*/ 585716 h 3922977"/>
                  <a:gd name="connsiteX323" fmla="*/ 671006 w 7707860"/>
                  <a:gd name="connsiteY323" fmla="*/ 602308 h 3922977"/>
                  <a:gd name="connsiteX324" fmla="*/ 644455 w 7707860"/>
                  <a:gd name="connsiteY324" fmla="*/ 622381 h 3922977"/>
                  <a:gd name="connsiteX325" fmla="*/ 556348 w 7707860"/>
                  <a:gd name="connsiteY325" fmla="*/ 641343 h 3922977"/>
                  <a:gd name="connsiteX326" fmla="*/ 508883 w 7707860"/>
                  <a:gd name="connsiteY326" fmla="*/ 633269 h 3922977"/>
                  <a:gd name="connsiteX327" fmla="*/ 471949 w 7707860"/>
                  <a:gd name="connsiteY327" fmla="*/ 633047 h 3922977"/>
                  <a:gd name="connsiteX328" fmla="*/ 499168 w 7707860"/>
                  <a:gd name="connsiteY328" fmla="*/ 700303 h 3922977"/>
                  <a:gd name="connsiteX329" fmla="*/ 509551 w 7707860"/>
                  <a:gd name="connsiteY329" fmla="*/ 719043 h 3922977"/>
                  <a:gd name="connsiteX330" fmla="*/ 583789 w 7707860"/>
                  <a:gd name="connsiteY330" fmla="*/ 748227 h 3922977"/>
                  <a:gd name="connsiteX331" fmla="*/ 417810 w 7707860"/>
                  <a:gd name="connsiteY331" fmla="*/ 781929 h 3922977"/>
                  <a:gd name="connsiteX332" fmla="*/ 336229 w 7707860"/>
                  <a:gd name="connsiteY332" fmla="*/ 726747 h 3922977"/>
                  <a:gd name="connsiteX333" fmla="*/ 336229 w 7707860"/>
                  <a:gd name="connsiteY333" fmla="*/ 729413 h 3922977"/>
                  <a:gd name="connsiteX334" fmla="*/ 328293 w 7707860"/>
                  <a:gd name="connsiteY334" fmla="*/ 750375 h 3922977"/>
                  <a:gd name="connsiteX335" fmla="*/ 294623 w 7707860"/>
                  <a:gd name="connsiteY335" fmla="*/ 740302 h 3922977"/>
                  <a:gd name="connsiteX336" fmla="*/ 237665 w 7707860"/>
                  <a:gd name="connsiteY336" fmla="*/ 798966 h 3922977"/>
                  <a:gd name="connsiteX337" fmla="*/ 246120 w 7707860"/>
                  <a:gd name="connsiteY337" fmla="*/ 815706 h 3922977"/>
                  <a:gd name="connsiteX338" fmla="*/ 305748 w 7707860"/>
                  <a:gd name="connsiteY338" fmla="*/ 816002 h 3922977"/>
                  <a:gd name="connsiteX339" fmla="*/ 354103 w 7707860"/>
                  <a:gd name="connsiteY339" fmla="*/ 869407 h 3922977"/>
                  <a:gd name="connsiteX340" fmla="*/ 315834 w 7707860"/>
                  <a:gd name="connsiteY340" fmla="*/ 847852 h 3922977"/>
                  <a:gd name="connsiteX341" fmla="*/ 201250 w 7707860"/>
                  <a:gd name="connsiteY341" fmla="*/ 903998 h 3922977"/>
                  <a:gd name="connsiteX342" fmla="*/ 223129 w 7707860"/>
                  <a:gd name="connsiteY342" fmla="*/ 940959 h 3922977"/>
                  <a:gd name="connsiteX343" fmla="*/ 240928 w 7707860"/>
                  <a:gd name="connsiteY343" fmla="*/ 953107 h 3922977"/>
                  <a:gd name="connsiteX344" fmla="*/ 218975 w 7707860"/>
                  <a:gd name="connsiteY344" fmla="*/ 960810 h 3922977"/>
                  <a:gd name="connsiteX345" fmla="*/ 166245 w 7707860"/>
                  <a:gd name="connsiteY345" fmla="*/ 950959 h 3922977"/>
                  <a:gd name="connsiteX346" fmla="*/ 146369 w 7707860"/>
                  <a:gd name="connsiteY346" fmla="*/ 957403 h 3922977"/>
                  <a:gd name="connsiteX347" fmla="*/ 153266 w 7707860"/>
                  <a:gd name="connsiteY347" fmla="*/ 973847 h 3922977"/>
                  <a:gd name="connsiteX348" fmla="*/ 190496 w 7707860"/>
                  <a:gd name="connsiteY348" fmla="*/ 1002809 h 3922977"/>
                  <a:gd name="connsiteX349" fmla="*/ 205181 w 7707860"/>
                  <a:gd name="connsiteY349" fmla="*/ 1026882 h 3922977"/>
                  <a:gd name="connsiteX350" fmla="*/ 191461 w 7707860"/>
                  <a:gd name="connsiteY350" fmla="*/ 1034659 h 3922977"/>
                  <a:gd name="connsiteX351" fmla="*/ 147704 w 7707860"/>
                  <a:gd name="connsiteY351" fmla="*/ 1009919 h 3922977"/>
                  <a:gd name="connsiteX352" fmla="*/ 122636 w 7707860"/>
                  <a:gd name="connsiteY352" fmla="*/ 998957 h 3922977"/>
                  <a:gd name="connsiteX353" fmla="*/ 103799 w 7707860"/>
                  <a:gd name="connsiteY353" fmla="*/ 1007549 h 3922977"/>
                  <a:gd name="connsiteX354" fmla="*/ 116629 w 7707860"/>
                  <a:gd name="connsiteY354" fmla="*/ 1019178 h 3922977"/>
                  <a:gd name="connsiteX355" fmla="*/ 141474 w 7707860"/>
                  <a:gd name="connsiteY355" fmla="*/ 1036066 h 3922977"/>
                  <a:gd name="connsiteX356" fmla="*/ 171288 w 7707860"/>
                  <a:gd name="connsiteY356" fmla="*/ 1051844 h 3922977"/>
                  <a:gd name="connsiteX357" fmla="*/ 185379 w 7707860"/>
                  <a:gd name="connsiteY357" fmla="*/ 1062065 h 3922977"/>
                  <a:gd name="connsiteX358" fmla="*/ 171955 w 7707860"/>
                  <a:gd name="connsiteY358" fmla="*/ 1073176 h 3922977"/>
                  <a:gd name="connsiteX359" fmla="*/ 60413 w 7707860"/>
                  <a:gd name="connsiteY359" fmla="*/ 1142654 h 3922977"/>
                  <a:gd name="connsiteX360" fmla="*/ 31563 w 7707860"/>
                  <a:gd name="connsiteY360" fmla="*/ 1140654 h 3922977"/>
                  <a:gd name="connsiteX361" fmla="*/ 3529 w 7707860"/>
                  <a:gd name="connsiteY361" fmla="*/ 1135766 h 3922977"/>
                  <a:gd name="connsiteX362" fmla="*/ 15321 w 7707860"/>
                  <a:gd name="connsiteY362" fmla="*/ 1161913 h 3922977"/>
                  <a:gd name="connsiteX363" fmla="*/ 164020 w 7707860"/>
                  <a:gd name="connsiteY363" fmla="*/ 1259390 h 3922977"/>
                  <a:gd name="connsiteX364" fmla="*/ 181893 w 7707860"/>
                  <a:gd name="connsiteY364" fmla="*/ 1260427 h 3922977"/>
                  <a:gd name="connsiteX365" fmla="*/ 173735 w 7707860"/>
                  <a:gd name="connsiteY365" fmla="*/ 1245539 h 3922977"/>
                  <a:gd name="connsiteX366" fmla="*/ 179965 w 7707860"/>
                  <a:gd name="connsiteY366" fmla="*/ 1220281 h 3922977"/>
                  <a:gd name="connsiteX367" fmla="*/ 236033 w 7707860"/>
                  <a:gd name="connsiteY367" fmla="*/ 1224503 h 3922977"/>
                  <a:gd name="connsiteX368" fmla="*/ 277343 w 7707860"/>
                  <a:gd name="connsiteY368" fmla="*/ 1274278 h 3922977"/>
                  <a:gd name="connsiteX369" fmla="*/ 321841 w 7707860"/>
                  <a:gd name="connsiteY369" fmla="*/ 1289092 h 3922977"/>
                  <a:gd name="connsiteX370" fmla="*/ 330518 w 7707860"/>
                  <a:gd name="connsiteY370" fmla="*/ 1316425 h 3922977"/>
                  <a:gd name="connsiteX371" fmla="*/ 328442 w 7707860"/>
                  <a:gd name="connsiteY371" fmla="*/ 1324943 h 3922977"/>
                  <a:gd name="connsiteX372" fmla="*/ 352100 w 7707860"/>
                  <a:gd name="connsiteY372" fmla="*/ 1337609 h 3922977"/>
                  <a:gd name="connsiteX373" fmla="*/ 403718 w 7707860"/>
                  <a:gd name="connsiteY373" fmla="*/ 1325387 h 3922977"/>
                  <a:gd name="connsiteX374" fmla="*/ 403941 w 7707860"/>
                  <a:gd name="connsiteY374" fmla="*/ 1316350 h 3922977"/>
                  <a:gd name="connsiteX375" fmla="*/ 405795 w 7707860"/>
                  <a:gd name="connsiteY375" fmla="*/ 1293240 h 3922977"/>
                  <a:gd name="connsiteX376" fmla="*/ 409726 w 7707860"/>
                  <a:gd name="connsiteY376" fmla="*/ 1292055 h 3922977"/>
                  <a:gd name="connsiteX377" fmla="*/ 420109 w 7707860"/>
                  <a:gd name="connsiteY377" fmla="*/ 1305092 h 3922977"/>
                  <a:gd name="connsiteX378" fmla="*/ 544334 w 7707860"/>
                  <a:gd name="connsiteY378" fmla="*/ 1363163 h 3922977"/>
                  <a:gd name="connsiteX379" fmla="*/ 654690 w 7707860"/>
                  <a:gd name="connsiteY379" fmla="*/ 1407161 h 3922977"/>
                  <a:gd name="connsiteX380" fmla="*/ 685245 w 7707860"/>
                  <a:gd name="connsiteY380" fmla="*/ 1392792 h 3922977"/>
                  <a:gd name="connsiteX381" fmla="*/ 709052 w 7707860"/>
                  <a:gd name="connsiteY381" fmla="*/ 1410791 h 3922977"/>
                  <a:gd name="connsiteX382" fmla="*/ 907738 w 7707860"/>
                  <a:gd name="connsiteY382" fmla="*/ 1459455 h 3922977"/>
                  <a:gd name="connsiteX383" fmla="*/ 981902 w 7707860"/>
                  <a:gd name="connsiteY383" fmla="*/ 1518712 h 3922977"/>
                  <a:gd name="connsiteX384" fmla="*/ 1060590 w 7707860"/>
                  <a:gd name="connsiteY384" fmla="*/ 1544192 h 3922977"/>
                  <a:gd name="connsiteX385" fmla="*/ 1060071 w 7707860"/>
                  <a:gd name="connsiteY385" fmla="*/ 1561081 h 3922977"/>
                  <a:gd name="connsiteX386" fmla="*/ 1093148 w 7707860"/>
                  <a:gd name="connsiteY386" fmla="*/ 1551748 h 3922977"/>
                  <a:gd name="connsiteX387" fmla="*/ 1150254 w 7707860"/>
                  <a:gd name="connsiteY387" fmla="*/ 1563303 h 3922977"/>
                  <a:gd name="connsiteX388" fmla="*/ 1202911 w 7707860"/>
                  <a:gd name="connsiteY388" fmla="*/ 1624707 h 3922977"/>
                  <a:gd name="connsiteX389" fmla="*/ 1257941 w 7707860"/>
                  <a:gd name="connsiteY389" fmla="*/ 1627818 h 3922977"/>
                  <a:gd name="connsiteX390" fmla="*/ 1325356 w 7707860"/>
                  <a:gd name="connsiteY390" fmla="*/ 1562266 h 3922977"/>
                  <a:gd name="connsiteX391" fmla="*/ 1323131 w 7707860"/>
                  <a:gd name="connsiteY391" fmla="*/ 1541452 h 3922977"/>
                  <a:gd name="connsiteX392" fmla="*/ 1294504 w 7707860"/>
                  <a:gd name="connsiteY392" fmla="*/ 1567080 h 3922977"/>
                  <a:gd name="connsiteX393" fmla="*/ 1216335 w 7707860"/>
                  <a:gd name="connsiteY393" fmla="*/ 1598264 h 3922977"/>
                  <a:gd name="connsiteX394" fmla="*/ 1206397 w 7707860"/>
                  <a:gd name="connsiteY394" fmla="*/ 1589968 h 3922977"/>
                  <a:gd name="connsiteX395" fmla="*/ 1210402 w 7707860"/>
                  <a:gd name="connsiteY395" fmla="*/ 1574561 h 3922977"/>
                  <a:gd name="connsiteX396" fmla="*/ 1194975 w 7707860"/>
                  <a:gd name="connsiteY396" fmla="*/ 1540563 h 3922977"/>
                  <a:gd name="connsiteX397" fmla="*/ 1188004 w 7707860"/>
                  <a:gd name="connsiteY397" fmla="*/ 1527452 h 3922977"/>
                  <a:gd name="connsiteX398" fmla="*/ 1202763 w 7707860"/>
                  <a:gd name="connsiteY398" fmla="*/ 1510712 h 3922977"/>
                  <a:gd name="connsiteX399" fmla="*/ 1240735 w 7707860"/>
                  <a:gd name="connsiteY399" fmla="*/ 1506861 h 3922977"/>
                  <a:gd name="connsiteX400" fmla="*/ 1299102 w 7707860"/>
                  <a:gd name="connsiteY400" fmla="*/ 1530341 h 3922977"/>
                  <a:gd name="connsiteX401" fmla="*/ 1324540 w 7707860"/>
                  <a:gd name="connsiteY401" fmla="*/ 1540267 h 3922977"/>
                  <a:gd name="connsiteX402" fmla="*/ 1324318 w 7707860"/>
                  <a:gd name="connsiteY402" fmla="*/ 1540415 h 3922977"/>
                  <a:gd name="connsiteX403" fmla="*/ 1334923 w 7707860"/>
                  <a:gd name="connsiteY403" fmla="*/ 1554858 h 3922977"/>
                  <a:gd name="connsiteX404" fmla="*/ 1342562 w 7707860"/>
                  <a:gd name="connsiteY404" fmla="*/ 1549600 h 3922977"/>
                  <a:gd name="connsiteX405" fmla="*/ 1351610 w 7707860"/>
                  <a:gd name="connsiteY405" fmla="*/ 1555970 h 3922977"/>
                  <a:gd name="connsiteX406" fmla="*/ 1380756 w 7707860"/>
                  <a:gd name="connsiteY406" fmla="*/ 1547229 h 3922977"/>
                  <a:gd name="connsiteX407" fmla="*/ 1412870 w 7707860"/>
                  <a:gd name="connsiteY407" fmla="*/ 1522564 h 3922977"/>
                  <a:gd name="connsiteX408" fmla="*/ 1419396 w 7707860"/>
                  <a:gd name="connsiteY408" fmla="*/ 1522267 h 3922977"/>
                  <a:gd name="connsiteX409" fmla="*/ 1419322 w 7707860"/>
                  <a:gd name="connsiteY409" fmla="*/ 1522860 h 3922977"/>
                  <a:gd name="connsiteX410" fmla="*/ 1416355 w 7707860"/>
                  <a:gd name="connsiteY410" fmla="*/ 1531526 h 3922977"/>
                  <a:gd name="connsiteX411" fmla="*/ 1421695 w 7707860"/>
                  <a:gd name="connsiteY411" fmla="*/ 1550933 h 3922977"/>
                  <a:gd name="connsiteX412" fmla="*/ 1447949 w 7707860"/>
                  <a:gd name="connsiteY412" fmla="*/ 1544415 h 3922977"/>
                  <a:gd name="connsiteX413" fmla="*/ 1468196 w 7707860"/>
                  <a:gd name="connsiteY413" fmla="*/ 1530489 h 3922977"/>
                  <a:gd name="connsiteX414" fmla="*/ 1781614 w 7707860"/>
                  <a:gd name="connsiteY414" fmla="*/ 1547007 h 3922977"/>
                  <a:gd name="connsiteX415" fmla="*/ 1796001 w 7707860"/>
                  <a:gd name="connsiteY415" fmla="*/ 1549600 h 3922977"/>
                  <a:gd name="connsiteX416" fmla="*/ 1890338 w 7707860"/>
                  <a:gd name="connsiteY416" fmla="*/ 1507824 h 3922977"/>
                  <a:gd name="connsiteX417" fmla="*/ 1914442 w 7707860"/>
                  <a:gd name="connsiteY417" fmla="*/ 1507972 h 3922977"/>
                  <a:gd name="connsiteX418" fmla="*/ 1900499 w 7707860"/>
                  <a:gd name="connsiteY418" fmla="*/ 1490639 h 3922977"/>
                  <a:gd name="connsiteX419" fmla="*/ 1885592 w 7707860"/>
                  <a:gd name="connsiteY419" fmla="*/ 1488639 h 3922977"/>
                  <a:gd name="connsiteX420" fmla="*/ 1893008 w 7707860"/>
                  <a:gd name="connsiteY420" fmla="*/ 1476047 h 3922977"/>
                  <a:gd name="connsiteX421" fmla="*/ 1968359 w 7707860"/>
                  <a:gd name="connsiteY421" fmla="*/ 1259316 h 3922977"/>
                  <a:gd name="connsiteX422" fmla="*/ 2160444 w 7707860"/>
                  <a:gd name="connsiteY422" fmla="*/ 1367682 h 3922977"/>
                  <a:gd name="connsiteX423" fmla="*/ 2184547 w 7707860"/>
                  <a:gd name="connsiteY423" fmla="*/ 1364422 h 3922977"/>
                  <a:gd name="connsiteX424" fmla="*/ 2177798 w 7707860"/>
                  <a:gd name="connsiteY424" fmla="*/ 1384125 h 3922977"/>
                  <a:gd name="connsiteX425" fmla="*/ 2328129 w 7707860"/>
                  <a:gd name="connsiteY425" fmla="*/ 1424420 h 3922977"/>
                  <a:gd name="connsiteX426" fmla="*/ 2372998 w 7707860"/>
                  <a:gd name="connsiteY426" fmla="*/ 1424272 h 3922977"/>
                  <a:gd name="connsiteX427" fmla="*/ 2472749 w 7707860"/>
                  <a:gd name="connsiteY427" fmla="*/ 1755590 h 3922977"/>
                  <a:gd name="connsiteX428" fmla="*/ 2391169 w 7707860"/>
                  <a:gd name="connsiteY428" fmla="*/ 1829661 h 3922977"/>
                  <a:gd name="connsiteX429" fmla="*/ 2087096 w 7707860"/>
                  <a:gd name="connsiteY429" fmla="*/ 1888918 h 3922977"/>
                  <a:gd name="connsiteX430" fmla="*/ 1760773 w 7707860"/>
                  <a:gd name="connsiteY430" fmla="*/ 1785219 h 3922977"/>
                  <a:gd name="connsiteX431" fmla="*/ 1563200 w 7707860"/>
                  <a:gd name="connsiteY431" fmla="*/ 1756479 h 3922977"/>
                  <a:gd name="connsiteX432" fmla="*/ 1471533 w 7707860"/>
                  <a:gd name="connsiteY432" fmla="*/ 1644484 h 3922977"/>
                  <a:gd name="connsiteX433" fmla="*/ 1335071 w 7707860"/>
                  <a:gd name="connsiteY433" fmla="*/ 1554784 h 3922977"/>
                  <a:gd name="connsiteX434" fmla="*/ 1325430 w 7707860"/>
                  <a:gd name="connsiteY434" fmla="*/ 1562117 h 3922977"/>
                  <a:gd name="connsiteX435" fmla="*/ 1454476 w 7707860"/>
                  <a:gd name="connsiteY435" fmla="*/ 1731591 h 3922977"/>
                  <a:gd name="connsiteX436" fmla="*/ 1538207 w 7707860"/>
                  <a:gd name="connsiteY436" fmla="*/ 1792700 h 3922977"/>
                  <a:gd name="connsiteX437" fmla="*/ 1760699 w 7707860"/>
                  <a:gd name="connsiteY437" fmla="*/ 1837142 h 3922977"/>
                  <a:gd name="connsiteX438" fmla="*/ 1909028 w 7707860"/>
                  <a:gd name="connsiteY438" fmla="*/ 1926028 h 3922977"/>
                  <a:gd name="connsiteX439" fmla="*/ 2101854 w 7707860"/>
                  <a:gd name="connsiteY439" fmla="*/ 1940842 h 3922977"/>
                  <a:gd name="connsiteX440" fmla="*/ 2272432 w 7707860"/>
                  <a:gd name="connsiteY440" fmla="*/ 1940842 h 3922977"/>
                  <a:gd name="connsiteX441" fmla="*/ 2583921 w 7707860"/>
                  <a:gd name="connsiteY441" fmla="*/ 1881585 h 3922977"/>
                  <a:gd name="connsiteX442" fmla="*/ 2895410 w 7707860"/>
                  <a:gd name="connsiteY442" fmla="*/ 1851957 h 3922977"/>
                  <a:gd name="connsiteX443" fmla="*/ 3362644 w 7707860"/>
                  <a:gd name="connsiteY443" fmla="*/ 2059355 h 3922977"/>
                  <a:gd name="connsiteX444" fmla="*/ 3384894 w 7707860"/>
                  <a:gd name="connsiteY444" fmla="*/ 2355638 h 3922977"/>
                  <a:gd name="connsiteX445" fmla="*/ 3384894 w 7707860"/>
                  <a:gd name="connsiteY445" fmla="*/ 2629700 h 3922977"/>
                  <a:gd name="connsiteX446" fmla="*/ 3221733 w 7707860"/>
                  <a:gd name="connsiteY446" fmla="*/ 2437116 h 3922977"/>
                  <a:gd name="connsiteX447" fmla="*/ 3012219 w 7707860"/>
                  <a:gd name="connsiteY447" fmla="*/ 2307566 h 3922977"/>
                  <a:gd name="connsiteX448" fmla="*/ 2731063 w 7707860"/>
                  <a:gd name="connsiteY448" fmla="*/ 2219644 h 3922977"/>
                  <a:gd name="connsiteX449" fmla="*/ 2628420 w 7707860"/>
                  <a:gd name="connsiteY449" fmla="*/ 2296382 h 3922977"/>
                  <a:gd name="connsiteX450" fmla="*/ 2494924 w 7707860"/>
                  <a:gd name="connsiteY450" fmla="*/ 2266753 h 3922977"/>
                  <a:gd name="connsiteX451" fmla="*/ 2168602 w 7707860"/>
                  <a:gd name="connsiteY451" fmla="*/ 2163054 h 3922977"/>
                  <a:gd name="connsiteX452" fmla="*/ 1983192 w 7707860"/>
                  <a:gd name="connsiteY452" fmla="*/ 2066762 h 3922977"/>
                  <a:gd name="connsiteX453" fmla="*/ 1820031 w 7707860"/>
                  <a:gd name="connsiteY453" fmla="*/ 2074169 h 3922977"/>
                  <a:gd name="connsiteX454" fmla="*/ 1679119 w 7707860"/>
                  <a:gd name="connsiteY454" fmla="*/ 2133426 h 3922977"/>
                  <a:gd name="connsiteX455" fmla="*/ 1575289 w 7707860"/>
                  <a:gd name="connsiteY455" fmla="*/ 2155647 h 3922977"/>
                  <a:gd name="connsiteX456" fmla="*/ 1426961 w 7707860"/>
                  <a:gd name="connsiteY456" fmla="*/ 2140833 h 3922977"/>
                  <a:gd name="connsiteX457" fmla="*/ 1284862 w 7707860"/>
                  <a:gd name="connsiteY457" fmla="*/ 2114760 h 3922977"/>
                  <a:gd name="connsiteX458" fmla="*/ 1244591 w 7707860"/>
                  <a:gd name="connsiteY458" fmla="*/ 2094094 h 3922977"/>
                  <a:gd name="connsiteX459" fmla="*/ 1141132 w 7707860"/>
                  <a:gd name="connsiteY459" fmla="*/ 2026319 h 3922977"/>
                  <a:gd name="connsiteX460" fmla="*/ 1204543 w 7707860"/>
                  <a:gd name="connsiteY460" fmla="*/ 1918694 h 3922977"/>
                  <a:gd name="connsiteX461" fmla="*/ 1189710 w 7707860"/>
                  <a:gd name="connsiteY461" fmla="*/ 1896473 h 3922977"/>
                  <a:gd name="connsiteX462" fmla="*/ 1170427 w 7707860"/>
                  <a:gd name="connsiteY462" fmla="*/ 1900029 h 3922977"/>
                  <a:gd name="connsiteX463" fmla="*/ 1159080 w 7707860"/>
                  <a:gd name="connsiteY463" fmla="*/ 1891140 h 3922977"/>
                  <a:gd name="connsiteX464" fmla="*/ 1175619 w 7707860"/>
                  <a:gd name="connsiteY464" fmla="*/ 1855512 h 3922977"/>
                  <a:gd name="connsiteX465" fmla="*/ 1204988 w 7707860"/>
                  <a:gd name="connsiteY465" fmla="*/ 1876326 h 3922977"/>
                  <a:gd name="connsiteX466" fmla="*/ 1202392 w 7707860"/>
                  <a:gd name="connsiteY466" fmla="*/ 1780774 h 3922977"/>
                  <a:gd name="connsiteX467" fmla="*/ 1233763 w 7707860"/>
                  <a:gd name="connsiteY467" fmla="*/ 1770405 h 3922977"/>
                  <a:gd name="connsiteX468" fmla="*/ 1251711 w 7707860"/>
                  <a:gd name="connsiteY468" fmla="*/ 1755442 h 3922977"/>
                  <a:gd name="connsiteX469" fmla="*/ 1231167 w 7707860"/>
                  <a:gd name="connsiteY469" fmla="*/ 1742184 h 3922977"/>
                  <a:gd name="connsiteX470" fmla="*/ 1153369 w 7707860"/>
                  <a:gd name="connsiteY470" fmla="*/ 1742702 h 3922977"/>
                  <a:gd name="connsiteX471" fmla="*/ 1128228 w 7707860"/>
                  <a:gd name="connsiteY471" fmla="*/ 1741147 h 3922977"/>
                  <a:gd name="connsiteX472" fmla="*/ 1103012 w 7707860"/>
                  <a:gd name="connsiteY472" fmla="*/ 1725666 h 3922977"/>
                  <a:gd name="connsiteX473" fmla="*/ 1111096 w 7707860"/>
                  <a:gd name="connsiteY473" fmla="*/ 1718999 h 3922977"/>
                  <a:gd name="connsiteX474" fmla="*/ 1124594 w 7707860"/>
                  <a:gd name="connsiteY474" fmla="*/ 1704333 h 3922977"/>
                  <a:gd name="connsiteX475" fmla="*/ 1104421 w 7707860"/>
                  <a:gd name="connsiteY475" fmla="*/ 1695149 h 3922977"/>
                  <a:gd name="connsiteX476" fmla="*/ 1081727 w 7707860"/>
                  <a:gd name="connsiteY476" fmla="*/ 1679890 h 3922977"/>
                  <a:gd name="connsiteX477" fmla="*/ 1101899 w 7707860"/>
                  <a:gd name="connsiteY477" fmla="*/ 1665076 h 3922977"/>
                  <a:gd name="connsiteX478" fmla="*/ 1062296 w 7707860"/>
                  <a:gd name="connsiteY478" fmla="*/ 1657150 h 3922977"/>
                  <a:gd name="connsiteX479" fmla="*/ 1040417 w 7707860"/>
                  <a:gd name="connsiteY479" fmla="*/ 1659965 h 3922977"/>
                  <a:gd name="connsiteX480" fmla="*/ 1044941 w 7707860"/>
                  <a:gd name="connsiteY480" fmla="*/ 1641669 h 3922977"/>
                  <a:gd name="connsiteX481" fmla="*/ 1054212 w 7707860"/>
                  <a:gd name="connsiteY481" fmla="*/ 1609523 h 3922977"/>
                  <a:gd name="connsiteX482" fmla="*/ 919233 w 7707860"/>
                  <a:gd name="connsiteY482" fmla="*/ 1570117 h 3922977"/>
                  <a:gd name="connsiteX483" fmla="*/ 878220 w 7707860"/>
                  <a:gd name="connsiteY483" fmla="*/ 1600338 h 3922977"/>
                  <a:gd name="connsiteX484" fmla="*/ 796640 w 7707860"/>
                  <a:gd name="connsiteY484" fmla="*/ 1533674 h 3922977"/>
                  <a:gd name="connsiteX485" fmla="*/ 766974 w 7707860"/>
                  <a:gd name="connsiteY485" fmla="*/ 1563303 h 3922977"/>
                  <a:gd name="connsiteX486" fmla="*/ 603813 w 7707860"/>
                  <a:gd name="connsiteY486" fmla="*/ 1504046 h 3922977"/>
                  <a:gd name="connsiteX487" fmla="*/ 596026 w 7707860"/>
                  <a:gd name="connsiteY487" fmla="*/ 1504268 h 3922977"/>
                  <a:gd name="connsiteX488" fmla="*/ 596026 w 7707860"/>
                  <a:gd name="connsiteY488" fmla="*/ 1504268 h 3922977"/>
                  <a:gd name="connsiteX489" fmla="*/ 611230 w 7707860"/>
                  <a:gd name="connsiteY489" fmla="*/ 1489232 h 3922977"/>
                  <a:gd name="connsiteX490" fmla="*/ 574147 w 7707860"/>
                  <a:gd name="connsiteY490" fmla="*/ 1444789 h 3922977"/>
                  <a:gd name="connsiteX491" fmla="*/ 529649 w 7707860"/>
                  <a:gd name="connsiteY491" fmla="*/ 1444789 h 3922977"/>
                  <a:gd name="connsiteX492" fmla="*/ 500280 w 7707860"/>
                  <a:gd name="connsiteY492" fmla="*/ 1455974 h 3922977"/>
                  <a:gd name="connsiteX493" fmla="*/ 485818 w 7707860"/>
                  <a:gd name="connsiteY493" fmla="*/ 1476862 h 3922977"/>
                  <a:gd name="connsiteX494" fmla="*/ 463717 w 7707860"/>
                  <a:gd name="connsiteY494" fmla="*/ 1480195 h 3922977"/>
                  <a:gd name="connsiteX495" fmla="*/ 458600 w 7707860"/>
                  <a:gd name="connsiteY495" fmla="*/ 1463825 h 3922977"/>
                  <a:gd name="connsiteX496" fmla="*/ 458451 w 7707860"/>
                  <a:gd name="connsiteY496" fmla="*/ 1432642 h 3922977"/>
                  <a:gd name="connsiteX497" fmla="*/ 404015 w 7707860"/>
                  <a:gd name="connsiteY497" fmla="*/ 1440641 h 3922977"/>
                  <a:gd name="connsiteX498" fmla="*/ 378132 w 7707860"/>
                  <a:gd name="connsiteY498" fmla="*/ 1448641 h 3922977"/>
                  <a:gd name="connsiteX499" fmla="*/ 386364 w 7707860"/>
                  <a:gd name="connsiteY499" fmla="*/ 1471307 h 3922977"/>
                  <a:gd name="connsiteX500" fmla="*/ 362038 w 7707860"/>
                  <a:gd name="connsiteY500" fmla="*/ 1504861 h 3922977"/>
                  <a:gd name="connsiteX501" fmla="*/ 341717 w 7707860"/>
                  <a:gd name="connsiteY501" fmla="*/ 1546340 h 3922977"/>
                  <a:gd name="connsiteX502" fmla="*/ 296180 w 7707860"/>
                  <a:gd name="connsiteY502" fmla="*/ 1545303 h 3922977"/>
                  <a:gd name="connsiteX503" fmla="*/ 284166 w 7707860"/>
                  <a:gd name="connsiteY503" fmla="*/ 1534563 h 3922977"/>
                  <a:gd name="connsiteX504" fmla="*/ 299369 w 7707860"/>
                  <a:gd name="connsiteY504" fmla="*/ 1528489 h 3922977"/>
                  <a:gd name="connsiteX505" fmla="*/ 336896 w 7707860"/>
                  <a:gd name="connsiteY505" fmla="*/ 1527452 h 3922977"/>
                  <a:gd name="connsiteX506" fmla="*/ 349504 w 7707860"/>
                  <a:gd name="connsiteY506" fmla="*/ 1520638 h 3922977"/>
                  <a:gd name="connsiteX507" fmla="*/ 342459 w 7707860"/>
                  <a:gd name="connsiteY507" fmla="*/ 1509527 h 3922977"/>
                  <a:gd name="connsiteX508" fmla="*/ 308492 w 7707860"/>
                  <a:gd name="connsiteY508" fmla="*/ 1487602 h 3922977"/>
                  <a:gd name="connsiteX509" fmla="*/ 291211 w 7707860"/>
                  <a:gd name="connsiteY509" fmla="*/ 1483010 h 3922977"/>
                  <a:gd name="connsiteX510" fmla="*/ 256206 w 7707860"/>
                  <a:gd name="connsiteY510" fmla="*/ 1503824 h 3922977"/>
                  <a:gd name="connsiteX511" fmla="*/ 231880 w 7707860"/>
                  <a:gd name="connsiteY511" fmla="*/ 1531082 h 3922977"/>
                  <a:gd name="connsiteX512" fmla="*/ 207628 w 7707860"/>
                  <a:gd name="connsiteY512" fmla="*/ 1540341 h 3922977"/>
                  <a:gd name="connsiteX513" fmla="*/ 174106 w 7707860"/>
                  <a:gd name="connsiteY513" fmla="*/ 1557895 h 3922977"/>
                  <a:gd name="connsiteX514" fmla="*/ 142586 w 7707860"/>
                  <a:gd name="connsiteY514" fmla="*/ 1578191 h 3922977"/>
                  <a:gd name="connsiteX515" fmla="*/ 105801 w 7707860"/>
                  <a:gd name="connsiteY515" fmla="*/ 1572636 h 3922977"/>
                  <a:gd name="connsiteX516" fmla="*/ 105801 w 7707860"/>
                  <a:gd name="connsiteY516" fmla="*/ 1590783 h 3922977"/>
                  <a:gd name="connsiteX517" fmla="*/ 157345 w 7707860"/>
                  <a:gd name="connsiteY517" fmla="*/ 1616189 h 3922977"/>
                  <a:gd name="connsiteX518" fmla="*/ 168841 w 7707860"/>
                  <a:gd name="connsiteY518" fmla="*/ 1658928 h 3922977"/>
                  <a:gd name="connsiteX519" fmla="*/ 146369 w 7707860"/>
                  <a:gd name="connsiteY519" fmla="*/ 1707370 h 3922977"/>
                  <a:gd name="connsiteX520" fmla="*/ 173735 w 7707860"/>
                  <a:gd name="connsiteY520" fmla="*/ 1759368 h 3922977"/>
                  <a:gd name="connsiteX521" fmla="*/ 189013 w 7707860"/>
                  <a:gd name="connsiteY521" fmla="*/ 1792181 h 3922977"/>
                  <a:gd name="connsiteX522" fmla="*/ 191906 w 7707860"/>
                  <a:gd name="connsiteY522" fmla="*/ 1817217 h 3922977"/>
                  <a:gd name="connsiteX523" fmla="*/ 221200 w 7707860"/>
                  <a:gd name="connsiteY523" fmla="*/ 1819143 h 3922977"/>
                  <a:gd name="connsiteX524" fmla="*/ 255538 w 7707860"/>
                  <a:gd name="connsiteY524" fmla="*/ 1794033 h 3922977"/>
                  <a:gd name="connsiteX525" fmla="*/ 315760 w 7707860"/>
                  <a:gd name="connsiteY525" fmla="*/ 1789219 h 3922977"/>
                  <a:gd name="connsiteX526" fmla="*/ 344387 w 7707860"/>
                  <a:gd name="connsiteY526" fmla="*/ 1802255 h 3922977"/>
                  <a:gd name="connsiteX527" fmla="*/ 297144 w 7707860"/>
                  <a:gd name="connsiteY527" fmla="*/ 1876696 h 3922977"/>
                  <a:gd name="connsiteX528" fmla="*/ 299295 w 7707860"/>
                  <a:gd name="connsiteY528" fmla="*/ 1881955 h 3922977"/>
                  <a:gd name="connsiteX529" fmla="*/ 411283 w 7707860"/>
                  <a:gd name="connsiteY529" fmla="*/ 1861882 h 3922977"/>
                  <a:gd name="connsiteX530" fmla="*/ 400529 w 7707860"/>
                  <a:gd name="connsiteY530" fmla="*/ 1906843 h 3922977"/>
                  <a:gd name="connsiteX531" fmla="*/ 404608 w 7707860"/>
                  <a:gd name="connsiteY531" fmla="*/ 1909362 h 3922977"/>
                  <a:gd name="connsiteX532" fmla="*/ 456227 w 7707860"/>
                  <a:gd name="connsiteY532" fmla="*/ 1882326 h 3922977"/>
                  <a:gd name="connsiteX533" fmla="*/ 459564 w 7707860"/>
                  <a:gd name="connsiteY533" fmla="*/ 1852179 h 3922977"/>
                  <a:gd name="connsiteX534" fmla="*/ 491529 w 7707860"/>
                  <a:gd name="connsiteY534" fmla="*/ 1723147 h 3922977"/>
                  <a:gd name="connsiteX535" fmla="*/ 503543 w 7707860"/>
                  <a:gd name="connsiteY535" fmla="*/ 1723147 h 3922977"/>
                  <a:gd name="connsiteX536" fmla="*/ 522307 w 7707860"/>
                  <a:gd name="connsiteY536" fmla="*/ 1738850 h 3922977"/>
                  <a:gd name="connsiteX537" fmla="*/ 512517 w 7707860"/>
                  <a:gd name="connsiteY537" fmla="*/ 1750924 h 3922977"/>
                  <a:gd name="connsiteX538" fmla="*/ 492715 w 7707860"/>
                  <a:gd name="connsiteY538" fmla="*/ 1771071 h 3922977"/>
                  <a:gd name="connsiteX539" fmla="*/ 501022 w 7707860"/>
                  <a:gd name="connsiteY539" fmla="*/ 1781737 h 3922977"/>
                  <a:gd name="connsiteX540" fmla="*/ 524828 w 7707860"/>
                  <a:gd name="connsiteY540" fmla="*/ 1769738 h 3922977"/>
                  <a:gd name="connsiteX541" fmla="*/ 547374 w 7707860"/>
                  <a:gd name="connsiteY541" fmla="*/ 1747295 h 3922977"/>
                  <a:gd name="connsiteX542" fmla="*/ 605445 w 7707860"/>
                  <a:gd name="connsiteY542" fmla="*/ 1745961 h 3922977"/>
                  <a:gd name="connsiteX543" fmla="*/ 612713 w 7707860"/>
                  <a:gd name="connsiteY543" fmla="*/ 1775145 h 3922977"/>
                  <a:gd name="connsiteX544" fmla="*/ 628955 w 7707860"/>
                  <a:gd name="connsiteY544" fmla="*/ 1813292 h 3922977"/>
                  <a:gd name="connsiteX545" fmla="*/ 680351 w 7707860"/>
                  <a:gd name="connsiteY545" fmla="*/ 1857660 h 3922977"/>
                  <a:gd name="connsiteX546" fmla="*/ 699114 w 7707860"/>
                  <a:gd name="connsiteY546" fmla="*/ 1865067 h 3922977"/>
                  <a:gd name="connsiteX547" fmla="*/ 754737 w 7707860"/>
                  <a:gd name="connsiteY547" fmla="*/ 1895510 h 3922977"/>
                  <a:gd name="connsiteX548" fmla="*/ 817480 w 7707860"/>
                  <a:gd name="connsiteY548" fmla="*/ 1903510 h 3922977"/>
                  <a:gd name="connsiteX549" fmla="*/ 839062 w 7707860"/>
                  <a:gd name="connsiteY549" fmla="*/ 1936323 h 3922977"/>
                  <a:gd name="connsiteX550" fmla="*/ 829495 w 7707860"/>
                  <a:gd name="connsiteY550" fmla="*/ 1936027 h 3922977"/>
                  <a:gd name="connsiteX551" fmla="*/ 808580 w 7707860"/>
                  <a:gd name="connsiteY551" fmla="*/ 1939879 h 3922977"/>
                  <a:gd name="connsiteX552" fmla="*/ 808135 w 7707860"/>
                  <a:gd name="connsiteY552" fmla="*/ 1960915 h 3922977"/>
                  <a:gd name="connsiteX553" fmla="*/ 832609 w 7707860"/>
                  <a:gd name="connsiteY553" fmla="*/ 1959656 h 3922977"/>
                  <a:gd name="connsiteX554" fmla="*/ 904994 w 7707860"/>
                  <a:gd name="connsiteY554" fmla="*/ 1916917 h 3922977"/>
                  <a:gd name="connsiteX555" fmla="*/ 967588 w 7707860"/>
                  <a:gd name="connsiteY555" fmla="*/ 1916917 h 3922977"/>
                  <a:gd name="connsiteX556" fmla="*/ 950085 w 7707860"/>
                  <a:gd name="connsiteY556" fmla="*/ 1946323 h 3922977"/>
                  <a:gd name="connsiteX557" fmla="*/ 943411 w 7707860"/>
                  <a:gd name="connsiteY557" fmla="*/ 1961211 h 3922977"/>
                  <a:gd name="connsiteX558" fmla="*/ 962916 w 7707860"/>
                  <a:gd name="connsiteY558" fmla="*/ 1962248 h 3922977"/>
                  <a:gd name="connsiteX559" fmla="*/ 988057 w 7707860"/>
                  <a:gd name="connsiteY559" fmla="*/ 1954619 h 3922977"/>
                  <a:gd name="connsiteX560" fmla="*/ 1031369 w 7707860"/>
                  <a:gd name="connsiteY560" fmla="*/ 1991136 h 3922977"/>
                  <a:gd name="connsiteX561" fmla="*/ 1011493 w 7707860"/>
                  <a:gd name="connsiteY561" fmla="*/ 2007135 h 3922977"/>
                  <a:gd name="connsiteX562" fmla="*/ 994361 w 7707860"/>
                  <a:gd name="connsiteY562" fmla="*/ 2026912 h 3922977"/>
                  <a:gd name="connsiteX563" fmla="*/ 1018242 w 7707860"/>
                  <a:gd name="connsiteY563" fmla="*/ 2033060 h 3922977"/>
                  <a:gd name="connsiteX564" fmla="*/ 1030628 w 7707860"/>
                  <a:gd name="connsiteY564" fmla="*/ 2031134 h 3922977"/>
                  <a:gd name="connsiteX565" fmla="*/ 1112579 w 7707860"/>
                  <a:gd name="connsiteY565" fmla="*/ 2051355 h 3922977"/>
                  <a:gd name="connsiteX566" fmla="*/ 1210550 w 7707860"/>
                  <a:gd name="connsiteY566" fmla="*/ 2131278 h 3922977"/>
                  <a:gd name="connsiteX567" fmla="*/ 1377567 w 7707860"/>
                  <a:gd name="connsiteY567" fmla="*/ 2184905 h 3922977"/>
                  <a:gd name="connsiteX568" fmla="*/ 1568688 w 7707860"/>
                  <a:gd name="connsiteY568" fmla="*/ 2199423 h 3922977"/>
                  <a:gd name="connsiteX569" fmla="*/ 1678896 w 7707860"/>
                  <a:gd name="connsiteY569" fmla="*/ 2182609 h 3922977"/>
                  <a:gd name="connsiteX570" fmla="*/ 1869350 w 7707860"/>
                  <a:gd name="connsiteY570" fmla="*/ 2111575 h 3922977"/>
                  <a:gd name="connsiteX571" fmla="*/ 1911030 w 7707860"/>
                  <a:gd name="connsiteY571" fmla="*/ 2112464 h 3922977"/>
                  <a:gd name="connsiteX572" fmla="*/ 2075007 w 7707860"/>
                  <a:gd name="connsiteY572" fmla="*/ 2191794 h 3922977"/>
                  <a:gd name="connsiteX573" fmla="*/ 2187736 w 7707860"/>
                  <a:gd name="connsiteY573" fmla="*/ 2270235 h 3922977"/>
                  <a:gd name="connsiteX574" fmla="*/ 2262716 w 7707860"/>
                  <a:gd name="connsiteY574" fmla="*/ 2298530 h 3922977"/>
                  <a:gd name="connsiteX575" fmla="*/ 2386422 w 7707860"/>
                  <a:gd name="connsiteY575" fmla="*/ 2317344 h 3922977"/>
                  <a:gd name="connsiteX576" fmla="*/ 2652597 w 7707860"/>
                  <a:gd name="connsiteY576" fmla="*/ 2373638 h 3922977"/>
                  <a:gd name="connsiteX577" fmla="*/ 2720086 w 7707860"/>
                  <a:gd name="connsiteY577" fmla="*/ 2320529 h 3922977"/>
                  <a:gd name="connsiteX578" fmla="*/ 2982479 w 7707860"/>
                  <a:gd name="connsiteY578" fmla="*/ 2427339 h 3922977"/>
                  <a:gd name="connsiteX579" fmla="*/ 3256145 w 7707860"/>
                  <a:gd name="connsiteY579" fmla="*/ 2738214 h 3922977"/>
                  <a:gd name="connsiteX580" fmla="*/ 3444447 w 7707860"/>
                  <a:gd name="connsiteY580" fmla="*/ 3000499 h 3922977"/>
                  <a:gd name="connsiteX581" fmla="*/ 3466697 w 7707860"/>
                  <a:gd name="connsiteY581" fmla="*/ 3467145 h 3922977"/>
                  <a:gd name="connsiteX582" fmla="*/ 3437031 w 7707860"/>
                  <a:gd name="connsiteY582" fmla="*/ 3585659 h 3922977"/>
                  <a:gd name="connsiteX583" fmla="*/ 3397056 w 7707860"/>
                  <a:gd name="connsiteY583" fmla="*/ 3711875 h 3922977"/>
                  <a:gd name="connsiteX584" fmla="*/ 3373324 w 7707860"/>
                  <a:gd name="connsiteY584" fmla="*/ 3789131 h 3922977"/>
                  <a:gd name="connsiteX585" fmla="*/ 3360419 w 7707860"/>
                  <a:gd name="connsiteY585" fmla="*/ 3735282 h 3922977"/>
                  <a:gd name="connsiteX586" fmla="*/ 3340692 w 7707860"/>
                  <a:gd name="connsiteY586" fmla="*/ 3798983 h 3922977"/>
                  <a:gd name="connsiteX587" fmla="*/ 3329790 w 7707860"/>
                  <a:gd name="connsiteY587" fmla="*/ 3768539 h 3922977"/>
                  <a:gd name="connsiteX588" fmla="*/ 3351520 w 7707860"/>
                  <a:gd name="connsiteY588" fmla="*/ 3667507 h 3922977"/>
                  <a:gd name="connsiteX589" fmla="*/ 3356340 w 7707860"/>
                  <a:gd name="connsiteY589" fmla="*/ 3651063 h 3922977"/>
                  <a:gd name="connsiteX590" fmla="*/ 3302794 w 7707860"/>
                  <a:gd name="connsiteY590" fmla="*/ 3737874 h 3922977"/>
                  <a:gd name="connsiteX591" fmla="*/ 3280396 w 7707860"/>
                  <a:gd name="connsiteY591" fmla="*/ 3708098 h 3922977"/>
                  <a:gd name="connsiteX592" fmla="*/ 3253623 w 7707860"/>
                  <a:gd name="connsiteY592" fmla="*/ 3683950 h 3922977"/>
                  <a:gd name="connsiteX593" fmla="*/ 3214464 w 7707860"/>
                  <a:gd name="connsiteY593" fmla="*/ 3678840 h 3922977"/>
                  <a:gd name="connsiteX594" fmla="*/ 3243314 w 7707860"/>
                  <a:gd name="connsiteY594" fmla="*/ 3695506 h 3922977"/>
                  <a:gd name="connsiteX595" fmla="*/ 3280767 w 7707860"/>
                  <a:gd name="connsiteY595" fmla="*/ 3764614 h 3922977"/>
                  <a:gd name="connsiteX596" fmla="*/ 3273647 w 7707860"/>
                  <a:gd name="connsiteY596" fmla="*/ 3788835 h 3922977"/>
                  <a:gd name="connsiteX597" fmla="*/ 3261855 w 7707860"/>
                  <a:gd name="connsiteY597" fmla="*/ 3793353 h 3922977"/>
                  <a:gd name="connsiteX598" fmla="*/ 3259408 w 7707860"/>
                  <a:gd name="connsiteY598" fmla="*/ 3784909 h 3922977"/>
                  <a:gd name="connsiteX599" fmla="*/ 3256145 w 7707860"/>
                  <a:gd name="connsiteY599" fmla="*/ 3757355 h 3922977"/>
                  <a:gd name="connsiteX600" fmla="*/ 3249767 w 7707860"/>
                  <a:gd name="connsiteY600" fmla="*/ 3763873 h 3922977"/>
                  <a:gd name="connsiteX601" fmla="*/ 3238420 w 7707860"/>
                  <a:gd name="connsiteY601" fmla="*/ 3774391 h 3922977"/>
                  <a:gd name="connsiteX602" fmla="*/ 3230039 w 7707860"/>
                  <a:gd name="connsiteY602" fmla="*/ 3763799 h 3922977"/>
                  <a:gd name="connsiteX603" fmla="*/ 3203266 w 7707860"/>
                  <a:gd name="connsiteY603" fmla="*/ 3729726 h 3922977"/>
                  <a:gd name="connsiteX604" fmla="*/ 3197555 w 7707860"/>
                  <a:gd name="connsiteY604" fmla="*/ 3780613 h 3922977"/>
                  <a:gd name="connsiteX605" fmla="*/ 3180423 w 7707860"/>
                  <a:gd name="connsiteY605" fmla="*/ 3766243 h 3922977"/>
                  <a:gd name="connsiteX606" fmla="*/ 3175528 w 7707860"/>
                  <a:gd name="connsiteY606" fmla="*/ 3786316 h 3922977"/>
                  <a:gd name="connsiteX607" fmla="*/ 3173007 w 7707860"/>
                  <a:gd name="connsiteY607" fmla="*/ 3810315 h 3922977"/>
                  <a:gd name="connsiteX608" fmla="*/ 3169150 w 7707860"/>
                  <a:gd name="connsiteY608" fmla="*/ 3746466 h 3922977"/>
                  <a:gd name="connsiteX609" fmla="*/ 3172339 w 7707860"/>
                  <a:gd name="connsiteY609" fmla="*/ 3722541 h 3922977"/>
                  <a:gd name="connsiteX610" fmla="*/ 3134516 w 7707860"/>
                  <a:gd name="connsiteY610" fmla="*/ 3765428 h 3922977"/>
                  <a:gd name="connsiteX611" fmla="*/ 3097285 w 7707860"/>
                  <a:gd name="connsiteY611" fmla="*/ 3733578 h 3922977"/>
                  <a:gd name="connsiteX612" fmla="*/ 3111376 w 7707860"/>
                  <a:gd name="connsiteY612" fmla="*/ 3763280 h 3922977"/>
                  <a:gd name="connsiteX613" fmla="*/ 3092539 w 7707860"/>
                  <a:gd name="connsiteY613" fmla="*/ 3818315 h 3922977"/>
                  <a:gd name="connsiteX614" fmla="*/ 3081933 w 7707860"/>
                  <a:gd name="connsiteY614" fmla="*/ 3822241 h 3922977"/>
                  <a:gd name="connsiteX615" fmla="*/ 3079412 w 7707860"/>
                  <a:gd name="connsiteY615" fmla="*/ 3814019 h 3922977"/>
                  <a:gd name="connsiteX616" fmla="*/ 3078967 w 7707860"/>
                  <a:gd name="connsiteY616" fmla="*/ 3789650 h 3922977"/>
                  <a:gd name="connsiteX617" fmla="*/ 3055234 w 7707860"/>
                  <a:gd name="connsiteY617" fmla="*/ 3824981 h 3922977"/>
                  <a:gd name="connsiteX618" fmla="*/ 3047299 w 7707860"/>
                  <a:gd name="connsiteY618" fmla="*/ 3831352 h 3922977"/>
                  <a:gd name="connsiteX619" fmla="*/ 3040772 w 7707860"/>
                  <a:gd name="connsiteY619" fmla="*/ 3824092 h 3922977"/>
                  <a:gd name="connsiteX620" fmla="*/ 3056866 w 7707860"/>
                  <a:gd name="connsiteY620" fmla="*/ 3751133 h 3922977"/>
                  <a:gd name="connsiteX621" fmla="*/ 3061019 w 7707860"/>
                  <a:gd name="connsiteY621" fmla="*/ 3740319 h 3922977"/>
                  <a:gd name="connsiteX622" fmla="*/ 3045964 w 7707860"/>
                  <a:gd name="connsiteY622" fmla="*/ 3745207 h 3922977"/>
                  <a:gd name="connsiteX623" fmla="*/ 3010736 w 7707860"/>
                  <a:gd name="connsiteY623" fmla="*/ 3810908 h 3922977"/>
                  <a:gd name="connsiteX624" fmla="*/ 2947919 w 7707860"/>
                  <a:gd name="connsiteY624" fmla="*/ 3774391 h 3922977"/>
                  <a:gd name="connsiteX625" fmla="*/ 2973060 w 7707860"/>
                  <a:gd name="connsiteY625" fmla="*/ 3810241 h 3922977"/>
                  <a:gd name="connsiteX626" fmla="*/ 2828440 w 7707860"/>
                  <a:gd name="connsiteY626" fmla="*/ 3725504 h 3922977"/>
                  <a:gd name="connsiteX627" fmla="*/ 2941170 w 7707860"/>
                  <a:gd name="connsiteY627" fmla="*/ 3821278 h 3922977"/>
                  <a:gd name="connsiteX628" fmla="*/ 2901344 w 7707860"/>
                  <a:gd name="connsiteY628" fmla="*/ 3796168 h 3922977"/>
                  <a:gd name="connsiteX629" fmla="*/ 2879391 w 7707860"/>
                  <a:gd name="connsiteY629" fmla="*/ 3791205 h 3922977"/>
                  <a:gd name="connsiteX630" fmla="*/ 2892073 w 7707860"/>
                  <a:gd name="connsiteY630" fmla="*/ 3804908 h 3922977"/>
                  <a:gd name="connsiteX631" fmla="*/ 2930119 w 7707860"/>
                  <a:gd name="connsiteY631" fmla="*/ 3852980 h 3922977"/>
                  <a:gd name="connsiteX632" fmla="*/ 2910763 w 7707860"/>
                  <a:gd name="connsiteY632" fmla="*/ 3838166 h 3922977"/>
                  <a:gd name="connsiteX633" fmla="*/ 2872494 w 7707860"/>
                  <a:gd name="connsiteY633" fmla="*/ 3804908 h 3922977"/>
                  <a:gd name="connsiteX634" fmla="*/ 2859218 w 7707860"/>
                  <a:gd name="connsiteY634" fmla="*/ 3803575 h 3922977"/>
                  <a:gd name="connsiteX635" fmla="*/ 2864187 w 7707860"/>
                  <a:gd name="connsiteY635" fmla="*/ 3812537 h 3922977"/>
                  <a:gd name="connsiteX636" fmla="*/ 2866857 w 7707860"/>
                  <a:gd name="connsiteY636" fmla="*/ 3835500 h 3922977"/>
                  <a:gd name="connsiteX637" fmla="*/ 2857883 w 7707860"/>
                  <a:gd name="connsiteY637" fmla="*/ 3846166 h 3922977"/>
                  <a:gd name="connsiteX638" fmla="*/ 2838230 w 7707860"/>
                  <a:gd name="connsiteY638" fmla="*/ 3845943 h 3922977"/>
                  <a:gd name="connsiteX639" fmla="*/ 2751829 w 7707860"/>
                  <a:gd name="connsiteY639" fmla="*/ 3789353 h 3922977"/>
                  <a:gd name="connsiteX640" fmla="*/ 2736403 w 7707860"/>
                  <a:gd name="connsiteY640" fmla="*/ 3788390 h 3922977"/>
                  <a:gd name="connsiteX641" fmla="*/ 2743077 w 7707860"/>
                  <a:gd name="connsiteY641" fmla="*/ 3798390 h 3922977"/>
                  <a:gd name="connsiteX642" fmla="*/ 2796995 w 7707860"/>
                  <a:gd name="connsiteY642" fmla="*/ 3831722 h 3922977"/>
                  <a:gd name="connsiteX643" fmla="*/ 2821543 w 7707860"/>
                  <a:gd name="connsiteY643" fmla="*/ 3861720 h 3922977"/>
                  <a:gd name="connsiteX644" fmla="*/ 2804559 w 7707860"/>
                  <a:gd name="connsiteY644" fmla="*/ 3857721 h 3922977"/>
                  <a:gd name="connsiteX645" fmla="*/ 2804114 w 7707860"/>
                  <a:gd name="connsiteY645" fmla="*/ 3869498 h 3922977"/>
                  <a:gd name="connsiteX646" fmla="*/ 2796995 w 7707860"/>
                  <a:gd name="connsiteY646" fmla="*/ 3884831 h 3922977"/>
                  <a:gd name="connsiteX647" fmla="*/ 2810418 w 7707860"/>
                  <a:gd name="connsiteY647" fmla="*/ 3906311 h 3922977"/>
                  <a:gd name="connsiteX648" fmla="*/ 2825325 w 7707860"/>
                  <a:gd name="connsiteY648" fmla="*/ 3907200 h 3922977"/>
                  <a:gd name="connsiteX649" fmla="*/ 2888736 w 7707860"/>
                  <a:gd name="connsiteY649" fmla="*/ 3922977 h 3922977"/>
                  <a:gd name="connsiteX650" fmla="*/ 3269717 w 7707860"/>
                  <a:gd name="connsiteY650" fmla="*/ 3922977 h 3922977"/>
                  <a:gd name="connsiteX651" fmla="*/ 3284253 w 7707860"/>
                  <a:gd name="connsiteY651" fmla="*/ 3920829 h 3922977"/>
                  <a:gd name="connsiteX652" fmla="*/ 3574828 w 7707860"/>
                  <a:gd name="connsiteY652" fmla="*/ 3914089 h 3922977"/>
                  <a:gd name="connsiteX653" fmla="*/ 4017810 w 7707860"/>
                  <a:gd name="connsiteY653" fmla="*/ 3914237 h 3922977"/>
                  <a:gd name="connsiteX654" fmla="*/ 4119415 w 7707860"/>
                  <a:gd name="connsiteY654" fmla="*/ 3906089 h 3922977"/>
                  <a:gd name="connsiteX655" fmla="*/ 4271526 w 7707860"/>
                  <a:gd name="connsiteY655" fmla="*/ 3892386 h 3922977"/>
                  <a:gd name="connsiteX656" fmla="*/ 4293256 w 7707860"/>
                  <a:gd name="connsiteY656" fmla="*/ 3889423 h 3922977"/>
                  <a:gd name="connsiteX657" fmla="*/ 4280870 w 7707860"/>
                  <a:gd name="connsiteY657" fmla="*/ 3873054 h 3922977"/>
                  <a:gd name="connsiteX658" fmla="*/ 4274715 w 7707860"/>
                  <a:gd name="connsiteY658" fmla="*/ 3851869 h 3922977"/>
                  <a:gd name="connsiteX659" fmla="*/ 4272712 w 7707860"/>
                  <a:gd name="connsiteY659" fmla="*/ 3844462 h 3922977"/>
                  <a:gd name="connsiteX660" fmla="*/ 4239561 w 7707860"/>
                  <a:gd name="connsiteY660" fmla="*/ 3861276 h 3922977"/>
                  <a:gd name="connsiteX661" fmla="*/ 4271526 w 7707860"/>
                  <a:gd name="connsiteY661" fmla="*/ 3825278 h 3922977"/>
                  <a:gd name="connsiteX662" fmla="*/ 4275976 w 7707860"/>
                  <a:gd name="connsiteY662" fmla="*/ 3817204 h 3922977"/>
                  <a:gd name="connsiteX663" fmla="*/ 4262997 w 7707860"/>
                  <a:gd name="connsiteY663" fmla="*/ 3817945 h 3922977"/>
                  <a:gd name="connsiteX664" fmla="*/ 4228066 w 7707860"/>
                  <a:gd name="connsiteY664" fmla="*/ 3829796 h 3922977"/>
                  <a:gd name="connsiteX665" fmla="*/ 4248090 w 7707860"/>
                  <a:gd name="connsiteY665" fmla="*/ 3799649 h 3922977"/>
                  <a:gd name="connsiteX666" fmla="*/ 4229846 w 7707860"/>
                  <a:gd name="connsiteY666" fmla="*/ 3805575 h 3922977"/>
                  <a:gd name="connsiteX667" fmla="*/ 4214049 w 7707860"/>
                  <a:gd name="connsiteY667" fmla="*/ 3808242 h 3922977"/>
                  <a:gd name="connsiteX668" fmla="*/ 4217905 w 7707860"/>
                  <a:gd name="connsiteY668" fmla="*/ 3795427 h 3922977"/>
                  <a:gd name="connsiteX669" fmla="*/ 4235556 w 7707860"/>
                  <a:gd name="connsiteY669" fmla="*/ 3780168 h 3922977"/>
                  <a:gd name="connsiteX670" fmla="*/ 4202331 w 7707860"/>
                  <a:gd name="connsiteY670" fmla="*/ 3768836 h 3922977"/>
                  <a:gd name="connsiteX671" fmla="*/ 4155310 w 7707860"/>
                  <a:gd name="connsiteY671" fmla="*/ 3807279 h 3922977"/>
                  <a:gd name="connsiteX672" fmla="*/ 4170292 w 7707860"/>
                  <a:gd name="connsiteY672" fmla="*/ 3786613 h 3922977"/>
                  <a:gd name="connsiteX673" fmla="*/ 4170440 w 7707860"/>
                  <a:gd name="connsiteY673" fmla="*/ 3778243 h 3922977"/>
                  <a:gd name="connsiteX674" fmla="*/ 4159093 w 7707860"/>
                  <a:gd name="connsiteY674" fmla="*/ 3780613 h 3922977"/>
                  <a:gd name="connsiteX675" fmla="*/ 4134693 w 7707860"/>
                  <a:gd name="connsiteY675" fmla="*/ 3798242 h 3922977"/>
                  <a:gd name="connsiteX676" fmla="*/ 4120379 w 7707860"/>
                  <a:gd name="connsiteY676" fmla="*/ 3800316 h 3922977"/>
                  <a:gd name="connsiteX677" fmla="*/ 4094199 w 7707860"/>
                  <a:gd name="connsiteY677" fmla="*/ 3800093 h 3922977"/>
                  <a:gd name="connsiteX678" fmla="*/ 4075213 w 7707860"/>
                  <a:gd name="connsiteY678" fmla="*/ 3805130 h 3922977"/>
                  <a:gd name="connsiteX679" fmla="*/ 4126757 w 7707860"/>
                  <a:gd name="connsiteY679" fmla="*/ 3777206 h 3922977"/>
                  <a:gd name="connsiteX680" fmla="*/ 4136102 w 7707860"/>
                  <a:gd name="connsiteY680" fmla="*/ 3770095 h 3922977"/>
                  <a:gd name="connsiteX681" fmla="*/ 4121492 w 7707860"/>
                  <a:gd name="connsiteY681" fmla="*/ 3768021 h 3922977"/>
                  <a:gd name="connsiteX682" fmla="*/ 4065572 w 7707860"/>
                  <a:gd name="connsiteY682" fmla="*/ 3786316 h 3922977"/>
                  <a:gd name="connsiteX683" fmla="*/ 4185569 w 7707860"/>
                  <a:gd name="connsiteY683" fmla="*/ 3718393 h 3922977"/>
                  <a:gd name="connsiteX684" fmla="*/ 4011062 w 7707860"/>
                  <a:gd name="connsiteY684" fmla="*/ 3797131 h 3922977"/>
                  <a:gd name="connsiteX685" fmla="*/ 4048811 w 7707860"/>
                  <a:gd name="connsiteY685" fmla="*/ 3758762 h 3922977"/>
                  <a:gd name="connsiteX686" fmla="*/ 3982137 w 7707860"/>
                  <a:gd name="connsiteY686" fmla="*/ 3784835 h 3922977"/>
                  <a:gd name="connsiteX687" fmla="*/ 3974053 w 7707860"/>
                  <a:gd name="connsiteY687" fmla="*/ 3726171 h 3922977"/>
                  <a:gd name="connsiteX688" fmla="*/ 3950988 w 7707860"/>
                  <a:gd name="connsiteY688" fmla="*/ 3790020 h 3922977"/>
                  <a:gd name="connsiteX689" fmla="*/ 3934895 w 7707860"/>
                  <a:gd name="connsiteY689" fmla="*/ 3753355 h 3922977"/>
                  <a:gd name="connsiteX690" fmla="*/ 3931038 w 7707860"/>
                  <a:gd name="connsiteY690" fmla="*/ 3738245 h 3922977"/>
                  <a:gd name="connsiteX691" fmla="*/ 3932225 w 7707860"/>
                  <a:gd name="connsiteY691" fmla="*/ 3724986 h 3922977"/>
                  <a:gd name="connsiteX692" fmla="*/ 3917911 w 7707860"/>
                  <a:gd name="connsiteY692" fmla="*/ 3734615 h 3922977"/>
                  <a:gd name="connsiteX693" fmla="*/ 3907009 w 7707860"/>
                  <a:gd name="connsiteY693" fmla="*/ 3753355 h 3922977"/>
                  <a:gd name="connsiteX694" fmla="*/ 3892547 w 7707860"/>
                  <a:gd name="connsiteY694" fmla="*/ 3774095 h 3922977"/>
                  <a:gd name="connsiteX695" fmla="*/ 3918356 w 7707860"/>
                  <a:gd name="connsiteY695" fmla="*/ 3721282 h 3922977"/>
                  <a:gd name="connsiteX696" fmla="*/ 3932447 w 7707860"/>
                  <a:gd name="connsiteY696" fmla="*/ 3703653 h 3922977"/>
                  <a:gd name="connsiteX697" fmla="*/ 3906341 w 7707860"/>
                  <a:gd name="connsiteY697" fmla="*/ 3715431 h 3922977"/>
                  <a:gd name="connsiteX698" fmla="*/ 3880310 w 7707860"/>
                  <a:gd name="connsiteY698" fmla="*/ 3711431 h 3922977"/>
                  <a:gd name="connsiteX699" fmla="*/ 3877640 w 7707860"/>
                  <a:gd name="connsiteY699" fmla="*/ 3705505 h 3922977"/>
                  <a:gd name="connsiteX700" fmla="*/ 3859470 w 7707860"/>
                  <a:gd name="connsiteY700" fmla="*/ 3689061 h 3922977"/>
                  <a:gd name="connsiteX701" fmla="*/ 3860212 w 7707860"/>
                  <a:gd name="connsiteY701" fmla="*/ 3708616 h 3922977"/>
                  <a:gd name="connsiteX702" fmla="*/ 3846046 w 7707860"/>
                  <a:gd name="connsiteY702" fmla="*/ 3768465 h 3922977"/>
                  <a:gd name="connsiteX703" fmla="*/ 3845675 w 7707860"/>
                  <a:gd name="connsiteY703" fmla="*/ 3728393 h 3922977"/>
                  <a:gd name="connsiteX704" fmla="*/ 3820237 w 7707860"/>
                  <a:gd name="connsiteY704" fmla="*/ 3754688 h 3922977"/>
                  <a:gd name="connsiteX705" fmla="*/ 3830472 w 7707860"/>
                  <a:gd name="connsiteY705" fmla="*/ 3720023 h 3922977"/>
                  <a:gd name="connsiteX706" fmla="*/ 3828543 w 7707860"/>
                  <a:gd name="connsiteY706" fmla="*/ 3710172 h 3922977"/>
                  <a:gd name="connsiteX707" fmla="*/ 3817864 w 7707860"/>
                  <a:gd name="connsiteY707" fmla="*/ 3713875 h 3922977"/>
                  <a:gd name="connsiteX708" fmla="*/ 3810225 w 7707860"/>
                  <a:gd name="connsiteY708" fmla="*/ 3719356 h 3922977"/>
                  <a:gd name="connsiteX709" fmla="*/ 3798210 w 7707860"/>
                  <a:gd name="connsiteY709" fmla="*/ 3723430 h 3922977"/>
                  <a:gd name="connsiteX710" fmla="*/ 3793612 w 7707860"/>
                  <a:gd name="connsiteY710" fmla="*/ 3715134 h 3922977"/>
                  <a:gd name="connsiteX711" fmla="*/ 3808742 w 7707860"/>
                  <a:gd name="connsiteY711" fmla="*/ 3672025 h 3922977"/>
                  <a:gd name="connsiteX712" fmla="*/ 3820237 w 7707860"/>
                  <a:gd name="connsiteY712" fmla="*/ 3653211 h 3922977"/>
                  <a:gd name="connsiteX713" fmla="*/ 3792500 w 7707860"/>
                  <a:gd name="connsiteY713" fmla="*/ 3663581 h 3922977"/>
                  <a:gd name="connsiteX714" fmla="*/ 3774478 w 7707860"/>
                  <a:gd name="connsiteY714" fmla="*/ 3671655 h 3922977"/>
                  <a:gd name="connsiteX715" fmla="*/ 3763427 w 7707860"/>
                  <a:gd name="connsiteY715" fmla="*/ 3680543 h 3922977"/>
                  <a:gd name="connsiteX716" fmla="*/ 3755863 w 7707860"/>
                  <a:gd name="connsiteY716" fmla="*/ 3731134 h 3922977"/>
                  <a:gd name="connsiteX717" fmla="*/ 3730647 w 7707860"/>
                  <a:gd name="connsiteY717" fmla="*/ 3705950 h 3922977"/>
                  <a:gd name="connsiteX718" fmla="*/ 3727161 w 7707860"/>
                  <a:gd name="connsiteY718" fmla="*/ 3639064 h 3922977"/>
                  <a:gd name="connsiteX719" fmla="*/ 3724936 w 7707860"/>
                  <a:gd name="connsiteY719" fmla="*/ 3272191 h 3922977"/>
                  <a:gd name="connsiteX720" fmla="*/ 3763576 w 7707860"/>
                  <a:gd name="connsiteY720" fmla="*/ 3059830 h 3922977"/>
                  <a:gd name="connsiteX721" fmla="*/ 4036055 w 7707860"/>
                  <a:gd name="connsiteY721" fmla="*/ 2841987 h 3922977"/>
                  <a:gd name="connsiteX722" fmla="*/ 4227250 w 7707860"/>
                  <a:gd name="connsiteY722" fmla="*/ 2750880 h 3922977"/>
                  <a:gd name="connsiteX723" fmla="*/ 4440917 w 7707860"/>
                  <a:gd name="connsiteY723" fmla="*/ 2653551 h 3922977"/>
                  <a:gd name="connsiteX724" fmla="*/ 4523387 w 7707860"/>
                  <a:gd name="connsiteY724" fmla="*/ 2628441 h 3922977"/>
                  <a:gd name="connsiteX725" fmla="*/ 4587094 w 7707860"/>
                  <a:gd name="connsiteY725" fmla="*/ 2606442 h 3922977"/>
                  <a:gd name="connsiteX726" fmla="*/ 4613348 w 7707860"/>
                  <a:gd name="connsiteY726" fmla="*/ 2556222 h 3922977"/>
                  <a:gd name="connsiteX727" fmla="*/ 4650801 w 7707860"/>
                  <a:gd name="connsiteY727" fmla="*/ 2487114 h 3922977"/>
                  <a:gd name="connsiteX728" fmla="*/ 4853269 w 7707860"/>
                  <a:gd name="connsiteY728" fmla="*/ 2452597 h 3922977"/>
                  <a:gd name="connsiteX729" fmla="*/ 4916976 w 7707860"/>
                  <a:gd name="connsiteY729" fmla="*/ 2430598 h 3922977"/>
                  <a:gd name="connsiteX730" fmla="*/ 5606777 w 7707860"/>
                  <a:gd name="connsiteY730" fmla="*/ 2292382 h 3922977"/>
                  <a:gd name="connsiteX731" fmla="*/ 5666776 w 7707860"/>
                  <a:gd name="connsiteY731" fmla="*/ 2270383 h 3922977"/>
                  <a:gd name="connsiteX732" fmla="*/ 5821111 w 7707860"/>
                  <a:gd name="connsiteY732" fmla="*/ 2186683 h 3922977"/>
                  <a:gd name="connsiteX733" fmla="*/ 6018165 w 7707860"/>
                  <a:gd name="connsiteY733" fmla="*/ 2163573 h 3922977"/>
                  <a:gd name="connsiteX734" fmla="*/ 6380753 w 7707860"/>
                  <a:gd name="connsiteY734" fmla="*/ 2155203 h 3922977"/>
                  <a:gd name="connsiteX735" fmla="*/ 6507945 w 7707860"/>
                  <a:gd name="connsiteY735" fmla="*/ 2163869 h 3922977"/>
                  <a:gd name="connsiteX736" fmla="*/ 6603543 w 7707860"/>
                  <a:gd name="connsiteY736" fmla="*/ 2123130 h 3922977"/>
                  <a:gd name="connsiteX737" fmla="*/ 6674295 w 7707860"/>
                  <a:gd name="connsiteY737" fmla="*/ 2132389 h 3922977"/>
                  <a:gd name="connsiteX738" fmla="*/ 6769003 w 7707860"/>
                  <a:gd name="connsiteY738" fmla="*/ 2177424 h 3922977"/>
                  <a:gd name="connsiteX739" fmla="*/ 6784726 w 7707860"/>
                  <a:gd name="connsiteY739" fmla="*/ 2179794 h 3922977"/>
                  <a:gd name="connsiteX740" fmla="*/ 6862894 w 7707860"/>
                  <a:gd name="connsiteY740" fmla="*/ 2172239 h 3922977"/>
                  <a:gd name="connsiteX741" fmla="*/ 6880101 w 7707860"/>
                  <a:gd name="connsiteY741" fmla="*/ 2172239 h 3922977"/>
                  <a:gd name="connsiteX742" fmla="*/ 6897084 w 7707860"/>
                  <a:gd name="connsiteY742" fmla="*/ 2163202 h 3922977"/>
                  <a:gd name="connsiteX743" fmla="*/ 6872981 w 7707860"/>
                  <a:gd name="connsiteY743" fmla="*/ 2151795 h 3922977"/>
                  <a:gd name="connsiteX744" fmla="*/ 6896491 w 7707860"/>
                  <a:gd name="connsiteY744" fmla="*/ 2103946 h 3922977"/>
                  <a:gd name="connsiteX745" fmla="*/ 6862746 w 7707860"/>
                  <a:gd name="connsiteY745" fmla="*/ 2094539 h 3922977"/>
                  <a:gd name="connsiteX746" fmla="*/ 6839978 w 7707860"/>
                  <a:gd name="connsiteY746" fmla="*/ 2119501 h 3922977"/>
                  <a:gd name="connsiteX747" fmla="*/ 6845688 w 7707860"/>
                  <a:gd name="connsiteY747" fmla="*/ 2089428 h 3922977"/>
                  <a:gd name="connsiteX748" fmla="*/ 6886924 w 7707860"/>
                  <a:gd name="connsiteY748" fmla="*/ 2069799 h 3922977"/>
                  <a:gd name="connsiteX749" fmla="*/ 6914439 w 7707860"/>
                  <a:gd name="connsiteY749" fmla="*/ 2106760 h 3922977"/>
                  <a:gd name="connsiteX750" fmla="*/ 6910879 w 7707860"/>
                  <a:gd name="connsiteY750" fmla="*/ 2145944 h 3922977"/>
                  <a:gd name="connsiteX751" fmla="*/ 6925712 w 7707860"/>
                  <a:gd name="connsiteY751" fmla="*/ 2172461 h 3922977"/>
                  <a:gd name="connsiteX752" fmla="*/ 6948999 w 7707860"/>
                  <a:gd name="connsiteY752" fmla="*/ 2148240 h 3922977"/>
                  <a:gd name="connsiteX753" fmla="*/ 6944253 w 7707860"/>
                  <a:gd name="connsiteY753" fmla="*/ 2075799 h 3922977"/>
                  <a:gd name="connsiteX754" fmla="*/ 6982373 w 7707860"/>
                  <a:gd name="connsiteY754" fmla="*/ 2015801 h 3922977"/>
                  <a:gd name="connsiteX755" fmla="*/ 7154804 w 7707860"/>
                  <a:gd name="connsiteY755" fmla="*/ 1992247 h 3922977"/>
                  <a:gd name="connsiteX756" fmla="*/ 7188327 w 7707860"/>
                  <a:gd name="connsiteY756" fmla="*/ 1996987 h 3922977"/>
                  <a:gd name="connsiteX757" fmla="*/ 7252849 w 7707860"/>
                  <a:gd name="connsiteY757" fmla="*/ 2008987 h 3922977"/>
                  <a:gd name="connsiteX758" fmla="*/ 7283109 w 7707860"/>
                  <a:gd name="connsiteY758" fmla="*/ 1996839 h 3922977"/>
                  <a:gd name="connsiteX759" fmla="*/ 7238017 w 7707860"/>
                  <a:gd name="connsiteY759" fmla="*/ 1979729 h 3922977"/>
                  <a:gd name="connsiteX760" fmla="*/ 7194853 w 7707860"/>
                  <a:gd name="connsiteY760" fmla="*/ 1980247 h 3922977"/>
                  <a:gd name="connsiteX761" fmla="*/ 7200564 w 7707860"/>
                  <a:gd name="connsiteY761" fmla="*/ 1969507 h 3922977"/>
                  <a:gd name="connsiteX762" fmla="*/ 7172455 w 7707860"/>
                  <a:gd name="connsiteY762" fmla="*/ 1950841 h 3922977"/>
                  <a:gd name="connsiteX763" fmla="*/ 7148723 w 7707860"/>
                  <a:gd name="connsiteY763" fmla="*/ 1950471 h 3922977"/>
                  <a:gd name="connsiteX764" fmla="*/ 7060987 w 7707860"/>
                  <a:gd name="connsiteY764" fmla="*/ 1975285 h 3922977"/>
                  <a:gd name="connsiteX765" fmla="*/ 7012483 w 7707860"/>
                  <a:gd name="connsiteY765" fmla="*/ 1974914 h 3922977"/>
                  <a:gd name="connsiteX766" fmla="*/ 7051123 w 7707860"/>
                  <a:gd name="connsiteY766" fmla="*/ 1930175 h 3922977"/>
                  <a:gd name="connsiteX767" fmla="*/ 7193666 w 7707860"/>
                  <a:gd name="connsiteY767" fmla="*/ 1911287 h 3922977"/>
                  <a:gd name="connsiteX768" fmla="*/ 7193666 w 7707860"/>
                  <a:gd name="connsiteY768" fmla="*/ 1911287 h 3922977"/>
                  <a:gd name="connsiteX769" fmla="*/ 7208351 w 7707860"/>
                  <a:gd name="connsiteY769" fmla="*/ 1914991 h 3922977"/>
                  <a:gd name="connsiteX770" fmla="*/ 7210947 w 7707860"/>
                  <a:gd name="connsiteY770" fmla="*/ 1913658 h 3922977"/>
                  <a:gd name="connsiteX771" fmla="*/ 7265309 w 7707860"/>
                  <a:gd name="connsiteY771" fmla="*/ 1927064 h 3922977"/>
                  <a:gd name="connsiteX772" fmla="*/ 7413711 w 7707860"/>
                  <a:gd name="connsiteY772" fmla="*/ 1890177 h 3922977"/>
                  <a:gd name="connsiteX773" fmla="*/ 7392352 w 7707860"/>
                  <a:gd name="connsiteY773" fmla="*/ 1912843 h 3922977"/>
                  <a:gd name="connsiteX774" fmla="*/ 7285556 w 7707860"/>
                  <a:gd name="connsiteY774" fmla="*/ 1934175 h 3922977"/>
                  <a:gd name="connsiteX775" fmla="*/ 7265309 w 7707860"/>
                  <a:gd name="connsiteY775" fmla="*/ 1927064 h 3922977"/>
                  <a:gd name="connsiteX776" fmla="*/ 7193740 w 7707860"/>
                  <a:gd name="connsiteY776" fmla="*/ 1954841 h 3922977"/>
                  <a:gd name="connsiteX777" fmla="*/ 7200490 w 7707860"/>
                  <a:gd name="connsiteY777" fmla="*/ 1969655 h 3922977"/>
                  <a:gd name="connsiteX778" fmla="*/ 7240464 w 7707860"/>
                  <a:gd name="connsiteY778" fmla="*/ 1975729 h 3922977"/>
                  <a:gd name="connsiteX779" fmla="*/ 7298460 w 7707860"/>
                  <a:gd name="connsiteY779" fmla="*/ 1962692 h 3922977"/>
                  <a:gd name="connsiteX780" fmla="*/ 7310252 w 7707860"/>
                  <a:gd name="connsiteY780" fmla="*/ 1967507 h 3922977"/>
                  <a:gd name="connsiteX781" fmla="*/ 7342811 w 7707860"/>
                  <a:gd name="connsiteY781" fmla="*/ 1961359 h 3922977"/>
                  <a:gd name="connsiteX782" fmla="*/ 7349930 w 7707860"/>
                  <a:gd name="connsiteY782" fmla="*/ 1955878 h 3922977"/>
                  <a:gd name="connsiteX783" fmla="*/ 7444044 w 7707860"/>
                  <a:gd name="connsiteY783" fmla="*/ 1888844 h 3922977"/>
                  <a:gd name="connsiteX784" fmla="*/ 7506713 w 7707860"/>
                  <a:gd name="connsiteY784" fmla="*/ 1884177 h 3922977"/>
                  <a:gd name="connsiteX785" fmla="*/ 7513685 w 7707860"/>
                  <a:gd name="connsiteY785" fmla="*/ 1912399 h 3922977"/>
                  <a:gd name="connsiteX786" fmla="*/ 7504563 w 7707860"/>
                  <a:gd name="connsiteY786" fmla="*/ 1929064 h 3922977"/>
                  <a:gd name="connsiteX787" fmla="*/ 7524513 w 7707860"/>
                  <a:gd name="connsiteY787" fmla="*/ 1927879 h 3922977"/>
                  <a:gd name="connsiteX788" fmla="*/ 7690714 w 7707860"/>
                  <a:gd name="connsiteY788" fmla="*/ 1818921 h 3922977"/>
                  <a:gd name="connsiteX789" fmla="*/ 7703916 w 7707860"/>
                  <a:gd name="connsiteY789" fmla="*/ 1789737 h 3922977"/>
                  <a:gd name="connsiteX790" fmla="*/ 6094035 w 7707860"/>
                  <a:gd name="connsiteY790" fmla="*/ 777485 h 3922977"/>
                  <a:gd name="connsiteX791" fmla="*/ 6092700 w 7707860"/>
                  <a:gd name="connsiteY791" fmla="*/ 774893 h 3922977"/>
                  <a:gd name="connsiteX792" fmla="*/ 6081946 w 7707860"/>
                  <a:gd name="connsiteY792" fmla="*/ 755412 h 3922977"/>
                  <a:gd name="connsiteX793" fmla="*/ 6153366 w 7707860"/>
                  <a:gd name="connsiteY793" fmla="*/ 762745 h 3922977"/>
                  <a:gd name="connsiteX794" fmla="*/ 6093961 w 7707860"/>
                  <a:gd name="connsiteY794" fmla="*/ 777559 h 3922977"/>
                  <a:gd name="connsiteX795" fmla="*/ 6321719 w 7707860"/>
                  <a:gd name="connsiteY795" fmla="*/ 816150 h 3922977"/>
                  <a:gd name="connsiteX796" fmla="*/ 6236356 w 7707860"/>
                  <a:gd name="connsiteY796" fmla="*/ 824816 h 3922977"/>
                  <a:gd name="connsiteX797" fmla="*/ 6202463 w 7707860"/>
                  <a:gd name="connsiteY797" fmla="*/ 832890 h 3922977"/>
                  <a:gd name="connsiteX798" fmla="*/ 6206987 w 7707860"/>
                  <a:gd name="connsiteY798" fmla="*/ 813113 h 3922977"/>
                  <a:gd name="connsiteX799" fmla="*/ 6206987 w 7707860"/>
                  <a:gd name="connsiteY799" fmla="*/ 793188 h 3922977"/>
                  <a:gd name="connsiteX800" fmla="*/ 6183551 w 7707860"/>
                  <a:gd name="connsiteY800" fmla="*/ 789781 h 3922977"/>
                  <a:gd name="connsiteX801" fmla="*/ 6164343 w 7707860"/>
                  <a:gd name="connsiteY801" fmla="*/ 798966 h 3922977"/>
                  <a:gd name="connsiteX802" fmla="*/ 6248000 w 7707860"/>
                  <a:gd name="connsiteY802" fmla="*/ 759264 h 3922977"/>
                  <a:gd name="connsiteX803" fmla="*/ 6321645 w 7707860"/>
                  <a:gd name="connsiteY803" fmla="*/ 816150 h 3922977"/>
                  <a:gd name="connsiteX804" fmla="*/ 6381718 w 7707860"/>
                  <a:gd name="connsiteY804" fmla="*/ 833186 h 3922977"/>
                  <a:gd name="connsiteX805" fmla="*/ 6375636 w 7707860"/>
                  <a:gd name="connsiteY805" fmla="*/ 832668 h 3922977"/>
                  <a:gd name="connsiteX806" fmla="*/ 6352942 w 7707860"/>
                  <a:gd name="connsiteY806" fmla="*/ 815039 h 3922977"/>
                  <a:gd name="connsiteX807" fmla="*/ 6345377 w 7707860"/>
                  <a:gd name="connsiteY807" fmla="*/ 806151 h 3922977"/>
                  <a:gd name="connsiteX808" fmla="*/ 6334475 w 7707860"/>
                  <a:gd name="connsiteY808" fmla="*/ 782966 h 3922977"/>
                  <a:gd name="connsiteX809" fmla="*/ 6469528 w 7707860"/>
                  <a:gd name="connsiteY809" fmla="*/ 821113 h 3922977"/>
                  <a:gd name="connsiteX810" fmla="*/ 6381718 w 7707860"/>
                  <a:gd name="connsiteY810" fmla="*/ 833260 h 3922977"/>
                  <a:gd name="connsiteX811" fmla="*/ 6499639 w 7707860"/>
                  <a:gd name="connsiteY811" fmla="*/ 593789 h 3922977"/>
                  <a:gd name="connsiteX812" fmla="*/ 6167161 w 7707860"/>
                  <a:gd name="connsiteY812" fmla="*/ 634973 h 3922977"/>
                  <a:gd name="connsiteX813" fmla="*/ 6150845 w 7707860"/>
                  <a:gd name="connsiteY813" fmla="*/ 537199 h 3922977"/>
                  <a:gd name="connsiteX814" fmla="*/ 6499639 w 7707860"/>
                  <a:gd name="connsiteY814" fmla="*/ 593789 h 3922977"/>
                  <a:gd name="connsiteX815" fmla="*/ 6169756 w 7707860"/>
                  <a:gd name="connsiteY815" fmla="*/ 174549 h 3922977"/>
                  <a:gd name="connsiteX816" fmla="*/ 6065482 w 7707860"/>
                  <a:gd name="connsiteY816" fmla="*/ 157142 h 3922977"/>
                  <a:gd name="connsiteX817" fmla="*/ 6169756 w 7707860"/>
                  <a:gd name="connsiteY817" fmla="*/ 174549 h 3922977"/>
                  <a:gd name="connsiteX818" fmla="*/ 6057991 w 7707860"/>
                  <a:gd name="connsiteY818" fmla="*/ 440537 h 3922977"/>
                  <a:gd name="connsiteX819" fmla="*/ 6209509 w 7707860"/>
                  <a:gd name="connsiteY819" fmla="*/ 393428 h 3922977"/>
                  <a:gd name="connsiteX820" fmla="*/ 6264613 w 7707860"/>
                  <a:gd name="connsiteY820" fmla="*/ 450462 h 3922977"/>
                  <a:gd name="connsiteX821" fmla="*/ 6307479 w 7707860"/>
                  <a:gd name="connsiteY821" fmla="*/ 450833 h 3922977"/>
                  <a:gd name="connsiteX822" fmla="*/ 6171092 w 7707860"/>
                  <a:gd name="connsiteY822" fmla="*/ 456388 h 3922977"/>
                  <a:gd name="connsiteX823" fmla="*/ 6086841 w 7707860"/>
                  <a:gd name="connsiteY823" fmla="*/ 471573 h 3922977"/>
                  <a:gd name="connsiteX824" fmla="*/ 6096408 w 7707860"/>
                  <a:gd name="connsiteY824" fmla="*/ 442092 h 3922977"/>
                  <a:gd name="connsiteX825" fmla="*/ 6057991 w 7707860"/>
                  <a:gd name="connsiteY825" fmla="*/ 440537 h 3922977"/>
                  <a:gd name="connsiteX826" fmla="*/ 5301369 w 7707860"/>
                  <a:gd name="connsiteY826" fmla="*/ 1288203 h 3922977"/>
                  <a:gd name="connsiteX827" fmla="*/ 5301072 w 7707860"/>
                  <a:gd name="connsiteY827" fmla="*/ 1288203 h 3922977"/>
                  <a:gd name="connsiteX828" fmla="*/ 5301220 w 7707860"/>
                  <a:gd name="connsiteY828" fmla="*/ 1308425 h 3922977"/>
                  <a:gd name="connsiteX829" fmla="*/ 5272742 w 7707860"/>
                  <a:gd name="connsiteY829" fmla="*/ 1332572 h 3922977"/>
                  <a:gd name="connsiteX830" fmla="*/ 5221642 w 7707860"/>
                  <a:gd name="connsiteY830" fmla="*/ 1303092 h 3922977"/>
                  <a:gd name="connsiteX831" fmla="*/ 5233954 w 7707860"/>
                  <a:gd name="connsiteY831" fmla="*/ 1272352 h 3922977"/>
                  <a:gd name="connsiteX832" fmla="*/ 5238181 w 7707860"/>
                  <a:gd name="connsiteY832" fmla="*/ 1266797 h 3922977"/>
                  <a:gd name="connsiteX833" fmla="*/ 5271703 w 7707860"/>
                  <a:gd name="connsiteY833" fmla="*/ 1239169 h 3922977"/>
                  <a:gd name="connsiteX834" fmla="*/ 5301369 w 7707860"/>
                  <a:gd name="connsiteY834" fmla="*/ 1281463 h 3922977"/>
                  <a:gd name="connsiteX835" fmla="*/ 5301220 w 7707860"/>
                  <a:gd name="connsiteY835" fmla="*/ 1288203 h 3922977"/>
                  <a:gd name="connsiteX836" fmla="*/ 5903952 w 7707860"/>
                  <a:gd name="connsiteY836" fmla="*/ 1504638 h 3922977"/>
                  <a:gd name="connsiteX837" fmla="*/ 5897722 w 7707860"/>
                  <a:gd name="connsiteY837" fmla="*/ 1517379 h 3922977"/>
                  <a:gd name="connsiteX838" fmla="*/ 5878662 w 7707860"/>
                  <a:gd name="connsiteY838" fmla="*/ 1522786 h 3922977"/>
                  <a:gd name="connsiteX839" fmla="*/ 5854411 w 7707860"/>
                  <a:gd name="connsiteY839" fmla="*/ 1522786 h 3922977"/>
                  <a:gd name="connsiteX840" fmla="*/ 5875399 w 7707860"/>
                  <a:gd name="connsiteY840" fmla="*/ 1481528 h 3922977"/>
                  <a:gd name="connsiteX841" fmla="*/ 5884521 w 7707860"/>
                  <a:gd name="connsiteY841" fmla="*/ 1485750 h 3922977"/>
                  <a:gd name="connsiteX842" fmla="*/ 5903878 w 7707860"/>
                  <a:gd name="connsiteY842" fmla="*/ 1504713 h 3922977"/>
                  <a:gd name="connsiteX843" fmla="*/ 5909218 w 7707860"/>
                  <a:gd name="connsiteY843" fmla="*/ 1310425 h 3922977"/>
                  <a:gd name="connsiteX844" fmla="*/ 5833126 w 7707860"/>
                  <a:gd name="connsiteY844" fmla="*/ 1298203 h 3922977"/>
                  <a:gd name="connsiteX845" fmla="*/ 5779950 w 7707860"/>
                  <a:gd name="connsiteY845" fmla="*/ 1286648 h 3922977"/>
                  <a:gd name="connsiteX846" fmla="*/ 5747763 w 7707860"/>
                  <a:gd name="connsiteY846" fmla="*/ 1261538 h 3922977"/>
                  <a:gd name="connsiteX847" fmla="*/ 5763931 w 7707860"/>
                  <a:gd name="connsiteY847" fmla="*/ 1261982 h 3922977"/>
                  <a:gd name="connsiteX848" fmla="*/ 5818070 w 7707860"/>
                  <a:gd name="connsiteY848" fmla="*/ 1267242 h 3922977"/>
                  <a:gd name="connsiteX849" fmla="*/ 5891122 w 7707860"/>
                  <a:gd name="connsiteY849" fmla="*/ 1266056 h 3922977"/>
                  <a:gd name="connsiteX850" fmla="*/ 5928426 w 7707860"/>
                  <a:gd name="connsiteY850" fmla="*/ 1298203 h 3922977"/>
                  <a:gd name="connsiteX851" fmla="*/ 5909144 w 7707860"/>
                  <a:gd name="connsiteY851" fmla="*/ 1310425 h 3922977"/>
                  <a:gd name="connsiteX852" fmla="*/ 5980564 w 7707860"/>
                  <a:gd name="connsiteY852" fmla="*/ 92182 h 3922977"/>
                  <a:gd name="connsiteX853" fmla="*/ 5972703 w 7707860"/>
                  <a:gd name="connsiteY853" fmla="*/ 134402 h 3922977"/>
                  <a:gd name="connsiteX854" fmla="*/ 5980564 w 7707860"/>
                  <a:gd name="connsiteY854" fmla="*/ 92182 h 3922977"/>
                  <a:gd name="connsiteX855" fmla="*/ 6019426 w 7707860"/>
                  <a:gd name="connsiteY855" fmla="*/ 828594 h 3922977"/>
                  <a:gd name="connsiteX856" fmla="*/ 6030254 w 7707860"/>
                  <a:gd name="connsiteY856" fmla="*/ 849112 h 3922977"/>
                  <a:gd name="connsiteX857" fmla="*/ 6000292 w 7707860"/>
                  <a:gd name="connsiteY857" fmla="*/ 927701 h 3922977"/>
                  <a:gd name="connsiteX858" fmla="*/ 5867390 w 7707860"/>
                  <a:gd name="connsiteY858" fmla="*/ 916072 h 3922977"/>
                  <a:gd name="connsiteX859" fmla="*/ 5851370 w 7707860"/>
                  <a:gd name="connsiteY859" fmla="*/ 901850 h 3922977"/>
                  <a:gd name="connsiteX860" fmla="*/ 5842471 w 7707860"/>
                  <a:gd name="connsiteY860" fmla="*/ 893776 h 3922977"/>
                  <a:gd name="connsiteX861" fmla="*/ 5787440 w 7707860"/>
                  <a:gd name="connsiteY861" fmla="*/ 846593 h 3922977"/>
                  <a:gd name="connsiteX862" fmla="*/ 6019352 w 7707860"/>
                  <a:gd name="connsiteY862" fmla="*/ 828594 h 3922977"/>
                  <a:gd name="connsiteX863" fmla="*/ 5559460 w 7707860"/>
                  <a:gd name="connsiteY863" fmla="*/ 1167024 h 3922977"/>
                  <a:gd name="connsiteX864" fmla="*/ 5597729 w 7707860"/>
                  <a:gd name="connsiteY864" fmla="*/ 1181319 h 3922977"/>
                  <a:gd name="connsiteX865" fmla="*/ 5612413 w 7707860"/>
                  <a:gd name="connsiteY865" fmla="*/ 1149321 h 3922977"/>
                  <a:gd name="connsiteX866" fmla="*/ 5604181 w 7707860"/>
                  <a:gd name="connsiteY866" fmla="*/ 1116730 h 3922977"/>
                  <a:gd name="connsiteX867" fmla="*/ 5658321 w 7707860"/>
                  <a:gd name="connsiteY867" fmla="*/ 1104508 h 3922977"/>
                  <a:gd name="connsiteX868" fmla="*/ 5710087 w 7707860"/>
                  <a:gd name="connsiteY868" fmla="*/ 1120655 h 3922977"/>
                  <a:gd name="connsiteX869" fmla="*/ 5777280 w 7707860"/>
                  <a:gd name="connsiteY869" fmla="*/ 1101841 h 3922977"/>
                  <a:gd name="connsiteX870" fmla="*/ 5794041 w 7707860"/>
                  <a:gd name="connsiteY870" fmla="*/ 1095990 h 3922977"/>
                  <a:gd name="connsiteX871" fmla="*/ 5977746 w 7707860"/>
                  <a:gd name="connsiteY871" fmla="*/ 1135544 h 3922977"/>
                  <a:gd name="connsiteX872" fmla="*/ 5995174 w 7707860"/>
                  <a:gd name="connsiteY872" fmla="*/ 1143543 h 3922977"/>
                  <a:gd name="connsiteX873" fmla="*/ 5934434 w 7707860"/>
                  <a:gd name="connsiteY873" fmla="*/ 1188356 h 3922977"/>
                  <a:gd name="connsiteX874" fmla="*/ 5866500 w 7707860"/>
                  <a:gd name="connsiteY874" fmla="*/ 1198356 h 3922977"/>
                  <a:gd name="connsiteX875" fmla="*/ 5628210 w 7707860"/>
                  <a:gd name="connsiteY875" fmla="*/ 1247909 h 3922977"/>
                  <a:gd name="connsiteX876" fmla="*/ 5539288 w 7707860"/>
                  <a:gd name="connsiteY876" fmla="*/ 1303610 h 3922977"/>
                  <a:gd name="connsiteX877" fmla="*/ 5365818 w 7707860"/>
                  <a:gd name="connsiteY877" fmla="*/ 1280278 h 3922977"/>
                  <a:gd name="connsiteX878" fmla="*/ 5355583 w 7707860"/>
                  <a:gd name="connsiteY878" fmla="*/ 1235021 h 3922977"/>
                  <a:gd name="connsiteX879" fmla="*/ 5451625 w 7707860"/>
                  <a:gd name="connsiteY879" fmla="*/ 1088064 h 3922977"/>
                  <a:gd name="connsiteX880" fmla="*/ 5513330 w 7707860"/>
                  <a:gd name="connsiteY880" fmla="*/ 1104286 h 3922977"/>
                  <a:gd name="connsiteX881" fmla="*/ 5559386 w 7707860"/>
                  <a:gd name="connsiteY881" fmla="*/ 1167024 h 3922977"/>
                  <a:gd name="connsiteX882" fmla="*/ 5526160 w 7707860"/>
                  <a:gd name="connsiteY882" fmla="*/ 967032 h 3922977"/>
                  <a:gd name="connsiteX883" fmla="*/ 5515110 w 7707860"/>
                  <a:gd name="connsiteY883" fmla="*/ 1015327 h 3922977"/>
                  <a:gd name="connsiteX884" fmla="*/ 5360033 w 7707860"/>
                  <a:gd name="connsiteY884" fmla="*/ 1083324 h 3922977"/>
                  <a:gd name="connsiteX885" fmla="*/ 5322654 w 7707860"/>
                  <a:gd name="connsiteY885" fmla="*/ 1072361 h 3922977"/>
                  <a:gd name="connsiteX886" fmla="*/ 5268514 w 7707860"/>
                  <a:gd name="connsiteY886" fmla="*/ 1085249 h 3922977"/>
                  <a:gd name="connsiteX887" fmla="*/ 5236995 w 7707860"/>
                  <a:gd name="connsiteY887" fmla="*/ 1099841 h 3922977"/>
                  <a:gd name="connsiteX888" fmla="*/ 5210295 w 7707860"/>
                  <a:gd name="connsiteY888" fmla="*/ 1076139 h 3922977"/>
                  <a:gd name="connsiteX889" fmla="*/ 5239145 w 7707860"/>
                  <a:gd name="connsiteY889" fmla="*/ 1052584 h 3922977"/>
                  <a:gd name="connsiteX890" fmla="*/ 5282086 w 7707860"/>
                  <a:gd name="connsiteY890" fmla="*/ 1031326 h 3922977"/>
                  <a:gd name="connsiteX891" fmla="*/ 5340750 w 7707860"/>
                  <a:gd name="connsiteY891" fmla="*/ 1012290 h 3922977"/>
                  <a:gd name="connsiteX892" fmla="*/ 5466013 w 7707860"/>
                  <a:gd name="connsiteY892" fmla="*/ 972514 h 3922977"/>
                  <a:gd name="connsiteX893" fmla="*/ 5526235 w 7707860"/>
                  <a:gd name="connsiteY893" fmla="*/ 967032 h 3922977"/>
                  <a:gd name="connsiteX894" fmla="*/ 5268440 w 7707860"/>
                  <a:gd name="connsiteY894" fmla="*/ 296025 h 3922977"/>
                  <a:gd name="connsiteX895" fmla="*/ 5362184 w 7707860"/>
                  <a:gd name="connsiteY895" fmla="*/ 294469 h 3922977"/>
                  <a:gd name="connsiteX896" fmla="*/ 5271555 w 7707860"/>
                  <a:gd name="connsiteY896" fmla="*/ 322468 h 3922977"/>
                  <a:gd name="connsiteX897" fmla="*/ 5268440 w 7707860"/>
                  <a:gd name="connsiteY897" fmla="*/ 296025 h 3922977"/>
                  <a:gd name="connsiteX898" fmla="*/ 4965850 w 7707860"/>
                  <a:gd name="connsiteY898" fmla="*/ 293432 h 3922977"/>
                  <a:gd name="connsiteX899" fmla="*/ 5017172 w 7707860"/>
                  <a:gd name="connsiteY899" fmla="*/ 294543 h 3922977"/>
                  <a:gd name="connsiteX900" fmla="*/ 4965850 w 7707860"/>
                  <a:gd name="connsiteY900" fmla="*/ 293432 h 3922977"/>
                  <a:gd name="connsiteX901" fmla="*/ 4922687 w 7707860"/>
                  <a:gd name="connsiteY901" fmla="*/ 343874 h 3922977"/>
                  <a:gd name="connsiteX902" fmla="*/ 4955097 w 7707860"/>
                  <a:gd name="connsiteY902" fmla="*/ 399502 h 3922977"/>
                  <a:gd name="connsiteX903" fmla="*/ 4922168 w 7707860"/>
                  <a:gd name="connsiteY903" fmla="*/ 405279 h 3922977"/>
                  <a:gd name="connsiteX904" fmla="*/ 4922761 w 7707860"/>
                  <a:gd name="connsiteY904" fmla="*/ 343874 h 3922977"/>
                  <a:gd name="connsiteX905" fmla="*/ 4909930 w 7707860"/>
                  <a:gd name="connsiteY905" fmla="*/ 520830 h 3922977"/>
                  <a:gd name="connsiteX906" fmla="*/ 5090372 w 7707860"/>
                  <a:gd name="connsiteY906" fmla="*/ 452018 h 3922977"/>
                  <a:gd name="connsiteX907" fmla="*/ 5068123 w 7707860"/>
                  <a:gd name="connsiteY907" fmla="*/ 429797 h 3922977"/>
                  <a:gd name="connsiteX908" fmla="*/ 5110619 w 7707860"/>
                  <a:gd name="connsiteY908" fmla="*/ 285062 h 3922977"/>
                  <a:gd name="connsiteX909" fmla="*/ 5117145 w 7707860"/>
                  <a:gd name="connsiteY909" fmla="*/ 379280 h 3922977"/>
                  <a:gd name="connsiteX910" fmla="*/ 5146736 w 7707860"/>
                  <a:gd name="connsiteY910" fmla="*/ 408761 h 3922977"/>
                  <a:gd name="connsiteX911" fmla="*/ 5175809 w 7707860"/>
                  <a:gd name="connsiteY911" fmla="*/ 404390 h 3922977"/>
                  <a:gd name="connsiteX912" fmla="*/ 5443096 w 7707860"/>
                  <a:gd name="connsiteY912" fmla="*/ 445426 h 3922977"/>
                  <a:gd name="connsiteX913" fmla="*/ 5408758 w 7707860"/>
                  <a:gd name="connsiteY913" fmla="*/ 450536 h 3922977"/>
                  <a:gd name="connsiteX914" fmla="*/ 5386361 w 7707860"/>
                  <a:gd name="connsiteY914" fmla="*/ 472832 h 3922977"/>
                  <a:gd name="connsiteX915" fmla="*/ 5412764 w 7707860"/>
                  <a:gd name="connsiteY915" fmla="*/ 492905 h 3922977"/>
                  <a:gd name="connsiteX916" fmla="*/ 5478324 w 7707860"/>
                  <a:gd name="connsiteY916" fmla="*/ 482757 h 3922977"/>
                  <a:gd name="connsiteX917" fmla="*/ 5487001 w 7707860"/>
                  <a:gd name="connsiteY917" fmla="*/ 480239 h 3922977"/>
                  <a:gd name="connsiteX918" fmla="*/ 5503688 w 7707860"/>
                  <a:gd name="connsiteY918" fmla="*/ 515497 h 3922977"/>
                  <a:gd name="connsiteX919" fmla="*/ 5362109 w 7707860"/>
                  <a:gd name="connsiteY919" fmla="*/ 605270 h 3922977"/>
                  <a:gd name="connsiteX920" fmla="*/ 5411799 w 7707860"/>
                  <a:gd name="connsiteY920" fmla="*/ 676749 h 3922977"/>
                  <a:gd name="connsiteX921" fmla="*/ 5259911 w 7707860"/>
                  <a:gd name="connsiteY921" fmla="*/ 675564 h 3922977"/>
                  <a:gd name="connsiteX922" fmla="*/ 4909485 w 7707860"/>
                  <a:gd name="connsiteY922" fmla="*/ 685193 h 3922977"/>
                  <a:gd name="connsiteX923" fmla="*/ 4942563 w 7707860"/>
                  <a:gd name="connsiteY923" fmla="*/ 570235 h 3922977"/>
                  <a:gd name="connsiteX924" fmla="*/ 4909930 w 7707860"/>
                  <a:gd name="connsiteY924" fmla="*/ 520978 h 3922977"/>
                  <a:gd name="connsiteX925" fmla="*/ 5151557 w 7707860"/>
                  <a:gd name="connsiteY925" fmla="*/ 1051325 h 3922977"/>
                  <a:gd name="connsiteX926" fmla="*/ 5137689 w 7707860"/>
                  <a:gd name="connsiteY926" fmla="*/ 1056806 h 3922977"/>
                  <a:gd name="connsiteX927" fmla="*/ 5071089 w 7707860"/>
                  <a:gd name="connsiteY927" fmla="*/ 1062880 h 3922977"/>
                  <a:gd name="connsiteX928" fmla="*/ 4969114 w 7707860"/>
                  <a:gd name="connsiteY928" fmla="*/ 1023697 h 3922977"/>
                  <a:gd name="connsiteX929" fmla="*/ 4962587 w 7707860"/>
                  <a:gd name="connsiteY929" fmla="*/ 1010808 h 3922977"/>
                  <a:gd name="connsiteX930" fmla="*/ 4972080 w 7707860"/>
                  <a:gd name="connsiteY930" fmla="*/ 1005475 h 3922977"/>
                  <a:gd name="connsiteX931" fmla="*/ 4981944 w 7707860"/>
                  <a:gd name="connsiteY931" fmla="*/ 1007771 h 3922977"/>
                  <a:gd name="connsiteX932" fmla="*/ 5049211 w 7707860"/>
                  <a:gd name="connsiteY932" fmla="*/ 1004734 h 3922977"/>
                  <a:gd name="connsiteX933" fmla="*/ 5079915 w 7707860"/>
                  <a:gd name="connsiteY933" fmla="*/ 1004957 h 3922977"/>
                  <a:gd name="connsiteX934" fmla="*/ 5144141 w 7707860"/>
                  <a:gd name="connsiteY934" fmla="*/ 1040659 h 3922977"/>
                  <a:gd name="connsiteX935" fmla="*/ 5151632 w 7707860"/>
                  <a:gd name="connsiteY935" fmla="*/ 1051325 h 3922977"/>
                  <a:gd name="connsiteX936" fmla="*/ 4871291 w 7707860"/>
                  <a:gd name="connsiteY936" fmla="*/ 815261 h 3922977"/>
                  <a:gd name="connsiteX937" fmla="*/ 4869363 w 7707860"/>
                  <a:gd name="connsiteY937" fmla="*/ 832890 h 3922977"/>
                  <a:gd name="connsiteX938" fmla="*/ 4871291 w 7707860"/>
                  <a:gd name="connsiteY938" fmla="*/ 815261 h 3922977"/>
                  <a:gd name="connsiteX939" fmla="*/ 4794012 w 7707860"/>
                  <a:gd name="connsiteY939" fmla="*/ 1064065 h 3922977"/>
                  <a:gd name="connsiteX940" fmla="*/ 4805063 w 7707860"/>
                  <a:gd name="connsiteY940" fmla="*/ 1026289 h 3922977"/>
                  <a:gd name="connsiteX941" fmla="*/ 4869066 w 7707860"/>
                  <a:gd name="connsiteY941" fmla="*/ 1005549 h 3922977"/>
                  <a:gd name="connsiteX942" fmla="*/ 4930993 w 7707860"/>
                  <a:gd name="connsiteY942" fmla="*/ 1026659 h 3922977"/>
                  <a:gd name="connsiteX943" fmla="*/ 4958286 w 7707860"/>
                  <a:gd name="connsiteY943" fmla="*/ 1047547 h 3922977"/>
                  <a:gd name="connsiteX944" fmla="*/ 4915122 w 7707860"/>
                  <a:gd name="connsiteY944" fmla="*/ 1062880 h 3922977"/>
                  <a:gd name="connsiteX945" fmla="*/ 4873665 w 7707860"/>
                  <a:gd name="connsiteY945" fmla="*/ 1076139 h 3922977"/>
                  <a:gd name="connsiteX946" fmla="*/ 4811589 w 7707860"/>
                  <a:gd name="connsiteY946" fmla="*/ 1088879 h 3922977"/>
                  <a:gd name="connsiteX947" fmla="*/ 4794086 w 7707860"/>
                  <a:gd name="connsiteY947" fmla="*/ 1063991 h 3922977"/>
                  <a:gd name="connsiteX948" fmla="*/ 4758710 w 7707860"/>
                  <a:gd name="connsiteY948" fmla="*/ 1020437 h 3922977"/>
                  <a:gd name="connsiteX949" fmla="*/ 4773469 w 7707860"/>
                  <a:gd name="connsiteY949" fmla="*/ 1030881 h 3922977"/>
                  <a:gd name="connsiteX950" fmla="*/ 4762121 w 7707860"/>
                  <a:gd name="connsiteY950" fmla="*/ 1041992 h 3922977"/>
                  <a:gd name="connsiteX951" fmla="*/ 4717178 w 7707860"/>
                  <a:gd name="connsiteY951" fmla="*/ 1060954 h 3922977"/>
                  <a:gd name="connsiteX952" fmla="*/ 4702494 w 7707860"/>
                  <a:gd name="connsiteY952" fmla="*/ 1062510 h 3922977"/>
                  <a:gd name="connsiteX953" fmla="*/ 4697376 w 7707860"/>
                  <a:gd name="connsiteY953" fmla="*/ 1048214 h 3922977"/>
                  <a:gd name="connsiteX954" fmla="*/ 4758636 w 7707860"/>
                  <a:gd name="connsiteY954" fmla="*/ 1020437 h 3922977"/>
                  <a:gd name="connsiteX955" fmla="*/ 4553646 w 7707860"/>
                  <a:gd name="connsiteY955" fmla="*/ 870074 h 3922977"/>
                  <a:gd name="connsiteX956" fmla="*/ 4586427 w 7707860"/>
                  <a:gd name="connsiteY956" fmla="*/ 827187 h 3922977"/>
                  <a:gd name="connsiteX957" fmla="*/ 4609269 w 7707860"/>
                  <a:gd name="connsiteY957" fmla="*/ 815187 h 3922977"/>
                  <a:gd name="connsiteX958" fmla="*/ 4690776 w 7707860"/>
                  <a:gd name="connsiteY958" fmla="*/ 852667 h 3922977"/>
                  <a:gd name="connsiteX959" fmla="*/ 4700417 w 7707860"/>
                  <a:gd name="connsiteY959" fmla="*/ 862296 h 3922977"/>
                  <a:gd name="connsiteX960" fmla="*/ 4644349 w 7707860"/>
                  <a:gd name="connsiteY960" fmla="*/ 911331 h 3922977"/>
                  <a:gd name="connsiteX961" fmla="*/ 4600889 w 7707860"/>
                  <a:gd name="connsiteY961" fmla="*/ 907331 h 3922977"/>
                  <a:gd name="connsiteX962" fmla="*/ 4629219 w 7707860"/>
                  <a:gd name="connsiteY962" fmla="*/ 867407 h 3922977"/>
                  <a:gd name="connsiteX963" fmla="*/ 4602446 w 7707860"/>
                  <a:gd name="connsiteY963" fmla="*/ 861333 h 3922977"/>
                  <a:gd name="connsiteX964" fmla="*/ 4574709 w 7707860"/>
                  <a:gd name="connsiteY964" fmla="*/ 882444 h 3922977"/>
                  <a:gd name="connsiteX965" fmla="*/ 4555723 w 7707860"/>
                  <a:gd name="connsiteY965" fmla="*/ 888369 h 3922977"/>
                  <a:gd name="connsiteX966" fmla="*/ 4553646 w 7707860"/>
                  <a:gd name="connsiteY966" fmla="*/ 869926 h 3922977"/>
                  <a:gd name="connsiteX967" fmla="*/ 4548974 w 7707860"/>
                  <a:gd name="connsiteY967" fmla="*/ 1167024 h 3922977"/>
                  <a:gd name="connsiteX968" fmla="*/ 4610456 w 7707860"/>
                  <a:gd name="connsiteY968" fmla="*/ 1151469 h 3922977"/>
                  <a:gd name="connsiteX969" fmla="*/ 4636487 w 7707860"/>
                  <a:gd name="connsiteY969" fmla="*/ 1153765 h 3922977"/>
                  <a:gd name="connsiteX970" fmla="*/ 4657772 w 7707860"/>
                  <a:gd name="connsiteY970" fmla="*/ 1158802 h 3922977"/>
                  <a:gd name="connsiteX971" fmla="*/ 4643682 w 7707860"/>
                  <a:gd name="connsiteY971" fmla="*/ 1178653 h 3922977"/>
                  <a:gd name="connsiteX972" fmla="*/ 4553869 w 7707860"/>
                  <a:gd name="connsiteY972" fmla="*/ 1197393 h 3922977"/>
                  <a:gd name="connsiteX973" fmla="*/ 4537627 w 7707860"/>
                  <a:gd name="connsiteY973" fmla="*/ 1188134 h 3922977"/>
                  <a:gd name="connsiteX974" fmla="*/ 4548974 w 7707860"/>
                  <a:gd name="connsiteY974" fmla="*/ 1167024 h 3922977"/>
                  <a:gd name="connsiteX975" fmla="*/ 4317879 w 7707860"/>
                  <a:gd name="connsiteY975" fmla="*/ 774300 h 3922977"/>
                  <a:gd name="connsiteX976" fmla="*/ 4332489 w 7707860"/>
                  <a:gd name="connsiteY976" fmla="*/ 775485 h 3922977"/>
                  <a:gd name="connsiteX977" fmla="*/ 4331377 w 7707860"/>
                  <a:gd name="connsiteY977" fmla="*/ 788077 h 3922977"/>
                  <a:gd name="connsiteX978" fmla="*/ 4170811 w 7707860"/>
                  <a:gd name="connsiteY978" fmla="*/ 885703 h 3922977"/>
                  <a:gd name="connsiteX979" fmla="*/ 4142851 w 7707860"/>
                  <a:gd name="connsiteY979" fmla="*/ 922294 h 3922977"/>
                  <a:gd name="connsiteX980" fmla="*/ 4116671 w 7707860"/>
                  <a:gd name="connsiteY980" fmla="*/ 953107 h 3922977"/>
                  <a:gd name="connsiteX981" fmla="*/ 4111628 w 7707860"/>
                  <a:gd name="connsiteY981" fmla="*/ 968810 h 3922977"/>
                  <a:gd name="connsiteX982" fmla="*/ 4146708 w 7707860"/>
                  <a:gd name="connsiteY982" fmla="*/ 985624 h 3922977"/>
                  <a:gd name="connsiteX983" fmla="*/ 4225025 w 7707860"/>
                  <a:gd name="connsiteY983" fmla="*/ 938515 h 3922977"/>
                  <a:gd name="connsiteX984" fmla="*/ 4297854 w 7707860"/>
                  <a:gd name="connsiteY984" fmla="*/ 896591 h 3922977"/>
                  <a:gd name="connsiteX985" fmla="*/ 4334714 w 7707860"/>
                  <a:gd name="connsiteY985" fmla="*/ 857630 h 3922977"/>
                  <a:gd name="connsiteX986" fmla="*/ 4346654 w 7707860"/>
                  <a:gd name="connsiteY986" fmla="*/ 840001 h 3922977"/>
                  <a:gd name="connsiteX987" fmla="*/ 4385961 w 7707860"/>
                  <a:gd name="connsiteY987" fmla="*/ 834964 h 3922977"/>
                  <a:gd name="connsiteX988" fmla="*/ 4378693 w 7707860"/>
                  <a:gd name="connsiteY988" fmla="*/ 854889 h 3922977"/>
                  <a:gd name="connsiteX989" fmla="*/ 4310165 w 7707860"/>
                  <a:gd name="connsiteY989" fmla="*/ 905924 h 3922977"/>
                  <a:gd name="connsiteX990" fmla="*/ 4285246 w 7707860"/>
                  <a:gd name="connsiteY990" fmla="*/ 946367 h 3922977"/>
                  <a:gd name="connsiteX991" fmla="*/ 4264258 w 7707860"/>
                  <a:gd name="connsiteY991" fmla="*/ 983328 h 3922977"/>
                  <a:gd name="connsiteX992" fmla="*/ 4138995 w 7707860"/>
                  <a:gd name="connsiteY992" fmla="*/ 1027104 h 3922977"/>
                  <a:gd name="connsiteX993" fmla="*/ 4098501 w 7707860"/>
                  <a:gd name="connsiteY993" fmla="*/ 1037696 h 3922977"/>
                  <a:gd name="connsiteX994" fmla="*/ 4051036 w 7707860"/>
                  <a:gd name="connsiteY994" fmla="*/ 1018660 h 3922977"/>
                  <a:gd name="connsiteX995" fmla="*/ 4073433 w 7707860"/>
                  <a:gd name="connsiteY995" fmla="*/ 978439 h 3922977"/>
                  <a:gd name="connsiteX996" fmla="*/ 4104137 w 7707860"/>
                  <a:gd name="connsiteY996" fmla="*/ 936886 h 3922977"/>
                  <a:gd name="connsiteX997" fmla="*/ 4095163 w 7707860"/>
                  <a:gd name="connsiteY997" fmla="*/ 925997 h 3922977"/>
                  <a:gd name="connsiteX998" fmla="*/ 4071505 w 7707860"/>
                  <a:gd name="connsiteY998" fmla="*/ 922442 h 3922977"/>
                  <a:gd name="connsiteX999" fmla="*/ 4056376 w 7707860"/>
                  <a:gd name="connsiteY999" fmla="*/ 915849 h 3922977"/>
                  <a:gd name="connsiteX1000" fmla="*/ 4064608 w 7707860"/>
                  <a:gd name="connsiteY1000" fmla="*/ 902591 h 3922977"/>
                  <a:gd name="connsiteX1001" fmla="*/ 4140923 w 7707860"/>
                  <a:gd name="connsiteY1001" fmla="*/ 875259 h 3922977"/>
                  <a:gd name="connsiteX1002" fmla="*/ 4187127 w 7707860"/>
                  <a:gd name="connsiteY1002" fmla="*/ 854297 h 3922977"/>
                  <a:gd name="connsiteX1003" fmla="*/ 4302082 w 7707860"/>
                  <a:gd name="connsiteY1003" fmla="*/ 782670 h 3922977"/>
                  <a:gd name="connsiteX1004" fmla="*/ 4317879 w 7707860"/>
                  <a:gd name="connsiteY1004" fmla="*/ 774300 h 3922977"/>
                  <a:gd name="connsiteX1005" fmla="*/ 4140404 w 7707860"/>
                  <a:gd name="connsiteY1005" fmla="*/ 1381681 h 3922977"/>
                  <a:gd name="connsiteX1006" fmla="*/ 4077290 w 7707860"/>
                  <a:gd name="connsiteY1006" fmla="*/ 1422272 h 3922977"/>
                  <a:gd name="connsiteX1007" fmla="*/ 4060158 w 7707860"/>
                  <a:gd name="connsiteY1007" fmla="*/ 1414420 h 3922977"/>
                  <a:gd name="connsiteX1008" fmla="*/ 4064386 w 7707860"/>
                  <a:gd name="connsiteY1008" fmla="*/ 1399828 h 3922977"/>
                  <a:gd name="connsiteX1009" fmla="*/ 4125200 w 7707860"/>
                  <a:gd name="connsiteY1009" fmla="*/ 1369385 h 3922977"/>
                  <a:gd name="connsiteX1010" fmla="*/ 4140404 w 7707860"/>
                  <a:gd name="connsiteY1010" fmla="*/ 1381755 h 3922977"/>
                  <a:gd name="connsiteX1011" fmla="*/ 4058378 w 7707860"/>
                  <a:gd name="connsiteY1011" fmla="*/ 724969 h 3922977"/>
                  <a:gd name="connsiteX1012" fmla="*/ 4086635 w 7707860"/>
                  <a:gd name="connsiteY1012" fmla="*/ 697415 h 3922977"/>
                  <a:gd name="connsiteX1013" fmla="*/ 4085226 w 7707860"/>
                  <a:gd name="connsiteY1013" fmla="*/ 701563 h 3922977"/>
                  <a:gd name="connsiteX1014" fmla="*/ 4058378 w 7707860"/>
                  <a:gd name="connsiteY1014" fmla="*/ 725043 h 3922977"/>
                  <a:gd name="connsiteX1015" fmla="*/ 4268930 w 7707860"/>
                  <a:gd name="connsiteY1015" fmla="*/ 635936 h 3922977"/>
                  <a:gd name="connsiteX1016" fmla="*/ 4231774 w 7707860"/>
                  <a:gd name="connsiteY1016" fmla="*/ 631714 h 3922977"/>
                  <a:gd name="connsiteX1017" fmla="*/ 4268930 w 7707860"/>
                  <a:gd name="connsiteY1017" fmla="*/ 635936 h 3922977"/>
                  <a:gd name="connsiteX1018" fmla="*/ 4189797 w 7707860"/>
                  <a:gd name="connsiteY1018" fmla="*/ 586382 h 3922977"/>
                  <a:gd name="connsiteX1019" fmla="*/ 4230810 w 7707860"/>
                  <a:gd name="connsiteY1019" fmla="*/ 606381 h 3922977"/>
                  <a:gd name="connsiteX1020" fmla="*/ 4208857 w 7707860"/>
                  <a:gd name="connsiteY1020" fmla="*/ 617566 h 3922977"/>
                  <a:gd name="connsiteX1021" fmla="*/ 4186385 w 7707860"/>
                  <a:gd name="connsiteY1021" fmla="*/ 623492 h 3922977"/>
                  <a:gd name="connsiteX1022" fmla="*/ 4168438 w 7707860"/>
                  <a:gd name="connsiteY1022" fmla="*/ 628677 h 3922977"/>
                  <a:gd name="connsiteX1023" fmla="*/ 4149229 w 7707860"/>
                  <a:gd name="connsiteY1023" fmla="*/ 623936 h 3922977"/>
                  <a:gd name="connsiteX1024" fmla="*/ 4154198 w 7707860"/>
                  <a:gd name="connsiteY1024" fmla="*/ 604530 h 3922977"/>
                  <a:gd name="connsiteX1025" fmla="*/ 4155607 w 7707860"/>
                  <a:gd name="connsiteY1025" fmla="*/ 583568 h 3922977"/>
                  <a:gd name="connsiteX1026" fmla="*/ 4189871 w 7707860"/>
                  <a:gd name="connsiteY1026" fmla="*/ 586382 h 3922977"/>
                  <a:gd name="connsiteX1027" fmla="*/ 4044138 w 7707860"/>
                  <a:gd name="connsiteY1027" fmla="*/ 293803 h 3922977"/>
                  <a:gd name="connsiteX1028" fmla="*/ 4138623 w 7707860"/>
                  <a:gd name="connsiteY1028" fmla="*/ 288469 h 3922977"/>
                  <a:gd name="connsiteX1029" fmla="*/ 4154272 w 7707860"/>
                  <a:gd name="connsiteY1029" fmla="*/ 294988 h 3922977"/>
                  <a:gd name="connsiteX1030" fmla="*/ 4120602 w 7707860"/>
                  <a:gd name="connsiteY1030" fmla="*/ 325209 h 3922977"/>
                  <a:gd name="connsiteX1031" fmla="*/ 4044064 w 7707860"/>
                  <a:gd name="connsiteY1031" fmla="*/ 293877 h 3922977"/>
                  <a:gd name="connsiteX1032" fmla="*/ 4005128 w 7707860"/>
                  <a:gd name="connsiteY1032" fmla="*/ 663342 h 3922977"/>
                  <a:gd name="connsiteX1033" fmla="*/ 4008021 w 7707860"/>
                  <a:gd name="connsiteY1033" fmla="*/ 662157 h 3922977"/>
                  <a:gd name="connsiteX1034" fmla="*/ 3996896 w 7707860"/>
                  <a:gd name="connsiteY1034" fmla="*/ 671342 h 3922977"/>
                  <a:gd name="connsiteX1035" fmla="*/ 4005128 w 7707860"/>
                  <a:gd name="connsiteY1035" fmla="*/ 663416 h 3922977"/>
                  <a:gd name="connsiteX1036" fmla="*/ 4035091 w 7707860"/>
                  <a:gd name="connsiteY1036" fmla="*/ 696896 h 3922977"/>
                  <a:gd name="connsiteX1037" fmla="*/ 4032643 w 7707860"/>
                  <a:gd name="connsiteY1037" fmla="*/ 716821 h 3922977"/>
                  <a:gd name="connsiteX1038" fmla="*/ 3992149 w 7707860"/>
                  <a:gd name="connsiteY1038" fmla="*/ 719710 h 3922977"/>
                  <a:gd name="connsiteX1039" fmla="*/ 3958479 w 7707860"/>
                  <a:gd name="connsiteY1039" fmla="*/ 723858 h 3922977"/>
                  <a:gd name="connsiteX1040" fmla="*/ 4035091 w 7707860"/>
                  <a:gd name="connsiteY1040" fmla="*/ 696822 h 3922977"/>
                  <a:gd name="connsiteX1041" fmla="*/ 3931112 w 7707860"/>
                  <a:gd name="connsiteY1041" fmla="*/ 676378 h 3922977"/>
                  <a:gd name="connsiteX1042" fmla="*/ 3912201 w 7707860"/>
                  <a:gd name="connsiteY1042" fmla="*/ 666601 h 3922977"/>
                  <a:gd name="connsiteX1043" fmla="*/ 3953584 w 7707860"/>
                  <a:gd name="connsiteY1043" fmla="*/ 664601 h 3922977"/>
                  <a:gd name="connsiteX1044" fmla="*/ 3969678 w 7707860"/>
                  <a:gd name="connsiteY1044" fmla="*/ 691193 h 3922977"/>
                  <a:gd name="connsiteX1045" fmla="*/ 3949579 w 7707860"/>
                  <a:gd name="connsiteY1045" fmla="*/ 704451 h 3922977"/>
                  <a:gd name="connsiteX1046" fmla="*/ 3950692 w 7707860"/>
                  <a:gd name="connsiteY1046" fmla="*/ 698970 h 3922977"/>
                  <a:gd name="connsiteX1047" fmla="*/ 3931038 w 7707860"/>
                  <a:gd name="connsiteY1047" fmla="*/ 676378 h 3922977"/>
                  <a:gd name="connsiteX1048" fmla="*/ 3952991 w 7707860"/>
                  <a:gd name="connsiteY1048" fmla="*/ 961773 h 3922977"/>
                  <a:gd name="connsiteX1049" fmla="*/ 4001643 w 7707860"/>
                  <a:gd name="connsiteY1049" fmla="*/ 945700 h 3922977"/>
                  <a:gd name="connsiteX1050" fmla="*/ 4012174 w 7707860"/>
                  <a:gd name="connsiteY1050" fmla="*/ 957107 h 3922977"/>
                  <a:gd name="connsiteX1051" fmla="*/ 3902633 w 7707860"/>
                  <a:gd name="connsiteY1051" fmla="*/ 1018882 h 3922977"/>
                  <a:gd name="connsiteX1052" fmla="*/ 3897219 w 7707860"/>
                  <a:gd name="connsiteY1052" fmla="*/ 1019326 h 3922977"/>
                  <a:gd name="connsiteX1053" fmla="*/ 3873709 w 7707860"/>
                  <a:gd name="connsiteY1053" fmla="*/ 1009401 h 3922977"/>
                  <a:gd name="connsiteX1054" fmla="*/ 3889432 w 7707860"/>
                  <a:gd name="connsiteY1054" fmla="*/ 999550 h 3922977"/>
                  <a:gd name="connsiteX1055" fmla="*/ 3953065 w 7707860"/>
                  <a:gd name="connsiteY1055" fmla="*/ 961699 h 3922977"/>
                  <a:gd name="connsiteX1056" fmla="*/ 3946464 w 7707860"/>
                  <a:gd name="connsiteY1056" fmla="*/ 614159 h 3922977"/>
                  <a:gd name="connsiteX1057" fmla="*/ 3960630 w 7707860"/>
                  <a:gd name="connsiteY1057" fmla="*/ 481498 h 3922977"/>
                  <a:gd name="connsiteX1058" fmla="*/ 3981989 w 7707860"/>
                  <a:gd name="connsiteY1058" fmla="*/ 618529 h 3922977"/>
                  <a:gd name="connsiteX1059" fmla="*/ 3973460 w 7707860"/>
                  <a:gd name="connsiteY1059" fmla="*/ 631195 h 3922977"/>
                  <a:gd name="connsiteX1060" fmla="*/ 3972570 w 7707860"/>
                  <a:gd name="connsiteY1060" fmla="*/ 632010 h 3922977"/>
                  <a:gd name="connsiteX1061" fmla="*/ 3905081 w 7707860"/>
                  <a:gd name="connsiteY1061" fmla="*/ 645565 h 3922977"/>
                  <a:gd name="connsiteX1062" fmla="*/ 3896997 w 7707860"/>
                  <a:gd name="connsiteY1062" fmla="*/ 642306 h 3922977"/>
                  <a:gd name="connsiteX1063" fmla="*/ 3885427 w 7707860"/>
                  <a:gd name="connsiteY1063" fmla="*/ 649639 h 3922977"/>
                  <a:gd name="connsiteX1064" fmla="*/ 3875712 w 7707860"/>
                  <a:gd name="connsiteY1064" fmla="*/ 664749 h 3922977"/>
                  <a:gd name="connsiteX1065" fmla="*/ 3864513 w 7707860"/>
                  <a:gd name="connsiteY1065" fmla="*/ 663564 h 3922977"/>
                  <a:gd name="connsiteX1066" fmla="*/ 3858951 w 7707860"/>
                  <a:gd name="connsiteY1066" fmla="*/ 633121 h 3922977"/>
                  <a:gd name="connsiteX1067" fmla="*/ 3710697 w 7707860"/>
                  <a:gd name="connsiteY1067" fmla="*/ 562976 h 3922977"/>
                  <a:gd name="connsiteX1068" fmla="*/ 3873858 w 7707860"/>
                  <a:gd name="connsiteY1068" fmla="*/ 488905 h 3922977"/>
                  <a:gd name="connsiteX1069" fmla="*/ 3909902 w 7707860"/>
                  <a:gd name="connsiteY1069" fmla="*/ 619270 h 3922977"/>
                  <a:gd name="connsiteX1070" fmla="*/ 3946464 w 7707860"/>
                  <a:gd name="connsiteY1070" fmla="*/ 614159 h 3922977"/>
                  <a:gd name="connsiteX1071" fmla="*/ 3844934 w 7707860"/>
                  <a:gd name="connsiteY1071" fmla="*/ 757116 h 3922977"/>
                  <a:gd name="connsiteX1072" fmla="*/ 3813488 w 7707860"/>
                  <a:gd name="connsiteY1072" fmla="*/ 758745 h 3922977"/>
                  <a:gd name="connsiteX1073" fmla="*/ 3799842 w 7707860"/>
                  <a:gd name="connsiteY1073" fmla="*/ 766300 h 3922977"/>
                  <a:gd name="connsiteX1074" fmla="*/ 3765801 w 7707860"/>
                  <a:gd name="connsiteY1074" fmla="*/ 777411 h 3922977"/>
                  <a:gd name="connsiteX1075" fmla="*/ 3719893 w 7707860"/>
                  <a:gd name="connsiteY1075" fmla="*/ 772967 h 3922977"/>
                  <a:gd name="connsiteX1076" fmla="*/ 3723601 w 7707860"/>
                  <a:gd name="connsiteY1076" fmla="*/ 756079 h 3922977"/>
                  <a:gd name="connsiteX1077" fmla="*/ 3755937 w 7707860"/>
                  <a:gd name="connsiteY1077" fmla="*/ 750671 h 3922977"/>
                  <a:gd name="connsiteX1078" fmla="*/ 3799249 w 7707860"/>
                  <a:gd name="connsiteY1078" fmla="*/ 738228 h 3922977"/>
                  <a:gd name="connsiteX1079" fmla="*/ 3816010 w 7707860"/>
                  <a:gd name="connsiteY1079" fmla="*/ 732006 h 3922977"/>
                  <a:gd name="connsiteX1080" fmla="*/ 3850941 w 7707860"/>
                  <a:gd name="connsiteY1080" fmla="*/ 727487 h 3922977"/>
                  <a:gd name="connsiteX1081" fmla="*/ 3845008 w 7707860"/>
                  <a:gd name="connsiteY1081" fmla="*/ 757042 h 3922977"/>
                  <a:gd name="connsiteX1082" fmla="*/ 3768248 w 7707860"/>
                  <a:gd name="connsiteY1082" fmla="*/ 245953 h 3922977"/>
                  <a:gd name="connsiteX1083" fmla="*/ 3821350 w 7707860"/>
                  <a:gd name="connsiteY1083" fmla="*/ 252990 h 3922977"/>
                  <a:gd name="connsiteX1084" fmla="*/ 3920507 w 7707860"/>
                  <a:gd name="connsiteY1084" fmla="*/ 299062 h 3922977"/>
                  <a:gd name="connsiteX1085" fmla="*/ 3853240 w 7707860"/>
                  <a:gd name="connsiteY1085" fmla="*/ 291210 h 3922977"/>
                  <a:gd name="connsiteX1086" fmla="*/ 3768248 w 7707860"/>
                  <a:gd name="connsiteY1086" fmla="*/ 246027 h 3922977"/>
                  <a:gd name="connsiteX1087" fmla="*/ 3784712 w 7707860"/>
                  <a:gd name="connsiteY1087" fmla="*/ 297876 h 3922977"/>
                  <a:gd name="connsiteX1088" fmla="*/ 3690450 w 7707860"/>
                  <a:gd name="connsiteY1088" fmla="*/ 351356 h 3922977"/>
                  <a:gd name="connsiteX1089" fmla="*/ 3784712 w 7707860"/>
                  <a:gd name="connsiteY1089" fmla="*/ 297876 h 3922977"/>
                  <a:gd name="connsiteX1090" fmla="*/ 3697273 w 7707860"/>
                  <a:gd name="connsiteY1090" fmla="*/ 1239539 h 3922977"/>
                  <a:gd name="connsiteX1091" fmla="*/ 3708694 w 7707860"/>
                  <a:gd name="connsiteY1091" fmla="*/ 1254946 h 3922977"/>
                  <a:gd name="connsiteX1092" fmla="*/ 3687557 w 7707860"/>
                  <a:gd name="connsiteY1092" fmla="*/ 1253168 h 3922977"/>
                  <a:gd name="connsiteX1093" fmla="*/ 3640241 w 7707860"/>
                  <a:gd name="connsiteY1093" fmla="*/ 1238946 h 3922977"/>
                  <a:gd name="connsiteX1094" fmla="*/ 3611317 w 7707860"/>
                  <a:gd name="connsiteY1094" fmla="*/ 1252501 h 3922977"/>
                  <a:gd name="connsiteX1095" fmla="*/ 3587658 w 7707860"/>
                  <a:gd name="connsiteY1095" fmla="*/ 1267982 h 3922977"/>
                  <a:gd name="connsiteX1096" fmla="*/ 3572232 w 7707860"/>
                  <a:gd name="connsiteY1096" fmla="*/ 1244280 h 3922977"/>
                  <a:gd name="connsiteX1097" fmla="*/ 3570452 w 7707860"/>
                  <a:gd name="connsiteY1097" fmla="*/ 1231910 h 3922977"/>
                  <a:gd name="connsiteX1098" fmla="*/ 3573567 w 7707860"/>
                  <a:gd name="connsiteY1098" fmla="*/ 1215318 h 3922977"/>
                  <a:gd name="connsiteX1099" fmla="*/ 3611242 w 7707860"/>
                  <a:gd name="connsiteY1099" fmla="*/ 1200652 h 3922977"/>
                  <a:gd name="connsiteX1100" fmla="*/ 3697273 w 7707860"/>
                  <a:gd name="connsiteY1100" fmla="*/ 1239687 h 3922977"/>
                  <a:gd name="connsiteX1101" fmla="*/ 3674579 w 7707860"/>
                  <a:gd name="connsiteY1101" fmla="*/ 1406791 h 3922977"/>
                  <a:gd name="connsiteX1102" fmla="*/ 3659746 w 7707860"/>
                  <a:gd name="connsiteY1102" fmla="*/ 1430568 h 3922977"/>
                  <a:gd name="connsiteX1103" fmla="*/ 3641131 w 7707860"/>
                  <a:gd name="connsiteY1103" fmla="*/ 1436716 h 3922977"/>
                  <a:gd name="connsiteX1104" fmla="*/ 3630599 w 7707860"/>
                  <a:gd name="connsiteY1104" fmla="*/ 1424790 h 3922977"/>
                  <a:gd name="connsiteX1105" fmla="*/ 3615396 w 7707860"/>
                  <a:gd name="connsiteY1105" fmla="*/ 1367978 h 3922977"/>
                  <a:gd name="connsiteX1106" fmla="*/ 3643652 w 7707860"/>
                  <a:gd name="connsiteY1106" fmla="*/ 1346053 h 3922977"/>
                  <a:gd name="connsiteX1107" fmla="*/ 3680512 w 7707860"/>
                  <a:gd name="connsiteY1107" fmla="*/ 1338720 h 3922977"/>
                  <a:gd name="connsiteX1108" fmla="*/ 3674653 w 7707860"/>
                  <a:gd name="connsiteY1108" fmla="*/ 1406791 h 3922977"/>
                  <a:gd name="connsiteX1109" fmla="*/ 3575273 w 7707860"/>
                  <a:gd name="connsiteY1109" fmla="*/ 788374 h 3922977"/>
                  <a:gd name="connsiteX1110" fmla="*/ 3592553 w 7707860"/>
                  <a:gd name="connsiteY1110" fmla="*/ 775707 h 3922977"/>
                  <a:gd name="connsiteX1111" fmla="*/ 3604790 w 7707860"/>
                  <a:gd name="connsiteY1111" fmla="*/ 782226 h 3922977"/>
                  <a:gd name="connsiteX1112" fmla="*/ 3618511 w 7707860"/>
                  <a:gd name="connsiteY1112" fmla="*/ 849038 h 3922977"/>
                  <a:gd name="connsiteX1113" fmla="*/ 3622961 w 7707860"/>
                  <a:gd name="connsiteY1113" fmla="*/ 871851 h 3922977"/>
                  <a:gd name="connsiteX1114" fmla="*/ 3651069 w 7707860"/>
                  <a:gd name="connsiteY1114" fmla="*/ 888888 h 3922977"/>
                  <a:gd name="connsiteX1115" fmla="*/ 3647954 w 7707860"/>
                  <a:gd name="connsiteY1115" fmla="*/ 918072 h 3922977"/>
                  <a:gd name="connsiteX1116" fmla="*/ 3619104 w 7707860"/>
                  <a:gd name="connsiteY1116" fmla="*/ 929997 h 3922977"/>
                  <a:gd name="connsiteX1117" fmla="*/ 3548574 w 7707860"/>
                  <a:gd name="connsiteY1117" fmla="*/ 891110 h 3922977"/>
                  <a:gd name="connsiteX1118" fmla="*/ 3575347 w 7707860"/>
                  <a:gd name="connsiteY1118" fmla="*/ 788374 h 3922977"/>
                  <a:gd name="connsiteX1119" fmla="*/ 3447340 w 7707860"/>
                  <a:gd name="connsiteY1119" fmla="*/ 817780 h 3922977"/>
                  <a:gd name="connsiteX1120" fmla="*/ 3499848 w 7707860"/>
                  <a:gd name="connsiteY1120" fmla="*/ 807113 h 3922977"/>
                  <a:gd name="connsiteX1121" fmla="*/ 3459280 w 7707860"/>
                  <a:gd name="connsiteY1121" fmla="*/ 846889 h 3922977"/>
                  <a:gd name="connsiteX1122" fmla="*/ 3447266 w 7707860"/>
                  <a:gd name="connsiteY1122" fmla="*/ 817780 h 3922977"/>
                  <a:gd name="connsiteX1123" fmla="*/ 3416117 w 7707860"/>
                  <a:gd name="connsiteY1123" fmla="*/ 879999 h 3922977"/>
                  <a:gd name="connsiteX1124" fmla="*/ 3451345 w 7707860"/>
                  <a:gd name="connsiteY1124" fmla="*/ 867111 h 3922977"/>
                  <a:gd name="connsiteX1125" fmla="*/ 3458761 w 7707860"/>
                  <a:gd name="connsiteY1125" fmla="*/ 884666 h 3922977"/>
                  <a:gd name="connsiteX1126" fmla="*/ 3463063 w 7707860"/>
                  <a:gd name="connsiteY1126" fmla="*/ 930219 h 3922977"/>
                  <a:gd name="connsiteX1127" fmla="*/ 3462321 w 7707860"/>
                  <a:gd name="connsiteY1127" fmla="*/ 952144 h 3922977"/>
                  <a:gd name="connsiteX1128" fmla="*/ 3443038 w 7707860"/>
                  <a:gd name="connsiteY1128" fmla="*/ 969403 h 3922977"/>
                  <a:gd name="connsiteX1129" fmla="*/ 3430950 w 7707860"/>
                  <a:gd name="connsiteY1129" fmla="*/ 943848 h 3922977"/>
                  <a:gd name="connsiteX1130" fmla="*/ 3415153 w 7707860"/>
                  <a:gd name="connsiteY1130" fmla="*/ 893554 h 3922977"/>
                  <a:gd name="connsiteX1131" fmla="*/ 3416042 w 7707860"/>
                  <a:gd name="connsiteY1131" fmla="*/ 880073 h 3922977"/>
                  <a:gd name="connsiteX1132" fmla="*/ 3458687 w 7707860"/>
                  <a:gd name="connsiteY1132" fmla="*/ 1278574 h 3922977"/>
                  <a:gd name="connsiteX1133" fmla="*/ 3483013 w 7707860"/>
                  <a:gd name="connsiteY1133" fmla="*/ 1283389 h 3922977"/>
                  <a:gd name="connsiteX1134" fmla="*/ 3506375 w 7707860"/>
                  <a:gd name="connsiteY1134" fmla="*/ 1239095 h 3922977"/>
                  <a:gd name="connsiteX1135" fmla="*/ 3507264 w 7707860"/>
                  <a:gd name="connsiteY1135" fmla="*/ 1225021 h 3922977"/>
                  <a:gd name="connsiteX1136" fmla="*/ 3490578 w 7707860"/>
                  <a:gd name="connsiteY1136" fmla="*/ 1226725 h 3922977"/>
                  <a:gd name="connsiteX1137" fmla="*/ 3449194 w 7707860"/>
                  <a:gd name="connsiteY1137" fmla="*/ 1258501 h 3922977"/>
                  <a:gd name="connsiteX1138" fmla="*/ 3349369 w 7707860"/>
                  <a:gd name="connsiteY1138" fmla="*/ 1286944 h 3922977"/>
                  <a:gd name="connsiteX1139" fmla="*/ 3318072 w 7707860"/>
                  <a:gd name="connsiteY1139" fmla="*/ 1254279 h 3922977"/>
                  <a:gd name="connsiteX1140" fmla="*/ 3333276 w 7707860"/>
                  <a:gd name="connsiteY1140" fmla="*/ 1199837 h 3922977"/>
                  <a:gd name="connsiteX1141" fmla="*/ 3371248 w 7707860"/>
                  <a:gd name="connsiteY1141" fmla="*/ 1147987 h 3922977"/>
                  <a:gd name="connsiteX1142" fmla="*/ 3392384 w 7707860"/>
                  <a:gd name="connsiteY1142" fmla="*/ 1136358 h 3922977"/>
                  <a:gd name="connsiteX1143" fmla="*/ 3427464 w 7707860"/>
                  <a:gd name="connsiteY1143" fmla="*/ 1175542 h 3922977"/>
                  <a:gd name="connsiteX1144" fmla="*/ 3453940 w 7707860"/>
                  <a:gd name="connsiteY1144" fmla="*/ 1208577 h 3922977"/>
                  <a:gd name="connsiteX1145" fmla="*/ 3460838 w 7707860"/>
                  <a:gd name="connsiteY1145" fmla="*/ 1194060 h 3922977"/>
                  <a:gd name="connsiteX1146" fmla="*/ 3456388 w 7707860"/>
                  <a:gd name="connsiteY1146" fmla="*/ 1167616 h 3922977"/>
                  <a:gd name="connsiteX1147" fmla="*/ 3462395 w 7707860"/>
                  <a:gd name="connsiteY1147" fmla="*/ 1134507 h 3922977"/>
                  <a:gd name="connsiteX1148" fmla="*/ 3478859 w 7707860"/>
                  <a:gd name="connsiteY1148" fmla="*/ 1120433 h 3922977"/>
                  <a:gd name="connsiteX1149" fmla="*/ 3493989 w 7707860"/>
                  <a:gd name="connsiteY1149" fmla="*/ 1136432 h 3922977"/>
                  <a:gd name="connsiteX1150" fmla="*/ 3495398 w 7707860"/>
                  <a:gd name="connsiteY1150" fmla="*/ 1172431 h 3922977"/>
                  <a:gd name="connsiteX1151" fmla="*/ 3531442 w 7707860"/>
                  <a:gd name="connsiteY1151" fmla="*/ 1159246 h 3922977"/>
                  <a:gd name="connsiteX1152" fmla="*/ 3565187 w 7707860"/>
                  <a:gd name="connsiteY1152" fmla="*/ 1156357 h 3922977"/>
                  <a:gd name="connsiteX1153" fmla="*/ 3555545 w 7707860"/>
                  <a:gd name="connsiteY1153" fmla="*/ 1191541 h 3922977"/>
                  <a:gd name="connsiteX1154" fmla="*/ 3538858 w 7707860"/>
                  <a:gd name="connsiteY1154" fmla="*/ 1206207 h 3922977"/>
                  <a:gd name="connsiteX1155" fmla="*/ 3539081 w 7707860"/>
                  <a:gd name="connsiteY1155" fmla="*/ 1240502 h 3922977"/>
                  <a:gd name="connsiteX1156" fmla="*/ 3535224 w 7707860"/>
                  <a:gd name="connsiteY1156" fmla="*/ 1261686 h 3922977"/>
                  <a:gd name="connsiteX1157" fmla="*/ 3470108 w 7707860"/>
                  <a:gd name="connsiteY1157" fmla="*/ 1320943 h 3922977"/>
                  <a:gd name="connsiteX1158" fmla="*/ 3447859 w 7707860"/>
                  <a:gd name="connsiteY1158" fmla="*/ 1333313 h 3922977"/>
                  <a:gd name="connsiteX1159" fmla="*/ 3432952 w 7707860"/>
                  <a:gd name="connsiteY1159" fmla="*/ 1322054 h 3922977"/>
                  <a:gd name="connsiteX1160" fmla="*/ 3449491 w 7707860"/>
                  <a:gd name="connsiteY1160" fmla="*/ 1307240 h 3922977"/>
                  <a:gd name="connsiteX1161" fmla="*/ 3458761 w 7707860"/>
                  <a:gd name="connsiteY1161" fmla="*/ 1278648 h 3922977"/>
                  <a:gd name="connsiteX1162" fmla="*/ 4256841 w 7707860"/>
                  <a:gd name="connsiteY1162" fmla="*/ 1779589 h 3922977"/>
                  <a:gd name="connsiteX1163" fmla="*/ 4158277 w 7707860"/>
                  <a:gd name="connsiteY1163" fmla="*/ 1714407 h 3922977"/>
                  <a:gd name="connsiteX1164" fmla="*/ 3962855 w 7707860"/>
                  <a:gd name="connsiteY1164" fmla="*/ 1666631 h 3922977"/>
                  <a:gd name="connsiteX1165" fmla="*/ 3732946 w 7707860"/>
                  <a:gd name="connsiteY1165" fmla="*/ 1637003 h 3922977"/>
                  <a:gd name="connsiteX1166" fmla="*/ 3606867 w 7707860"/>
                  <a:gd name="connsiteY1166" fmla="*/ 1570339 h 3922977"/>
                  <a:gd name="connsiteX1167" fmla="*/ 3436289 w 7707860"/>
                  <a:gd name="connsiteY1167" fmla="*/ 1444419 h 3922977"/>
                  <a:gd name="connsiteX1168" fmla="*/ 3476264 w 7707860"/>
                  <a:gd name="connsiteY1168" fmla="*/ 1377829 h 3922977"/>
                  <a:gd name="connsiteX1169" fmla="*/ 3529291 w 7707860"/>
                  <a:gd name="connsiteY1169" fmla="*/ 1404495 h 3922977"/>
                  <a:gd name="connsiteX1170" fmla="*/ 3569266 w 7707860"/>
                  <a:gd name="connsiteY1170" fmla="*/ 1399532 h 3922977"/>
                  <a:gd name="connsiteX1171" fmla="*/ 3591070 w 7707860"/>
                  <a:gd name="connsiteY1171" fmla="*/ 1390273 h 3922977"/>
                  <a:gd name="connsiteX1172" fmla="*/ 3604939 w 7707860"/>
                  <a:gd name="connsiteY1172" fmla="*/ 1409309 h 3922977"/>
                  <a:gd name="connsiteX1173" fmla="*/ 3604568 w 7707860"/>
                  <a:gd name="connsiteY1173" fmla="*/ 1472640 h 3922977"/>
                  <a:gd name="connsiteX1174" fmla="*/ 3632973 w 7707860"/>
                  <a:gd name="connsiteY1174" fmla="*/ 1488343 h 3922977"/>
                  <a:gd name="connsiteX1175" fmla="*/ 3667682 w 7707860"/>
                  <a:gd name="connsiteY1175" fmla="*/ 1461677 h 3922977"/>
                  <a:gd name="connsiteX1176" fmla="*/ 3717965 w 7707860"/>
                  <a:gd name="connsiteY1176" fmla="*/ 1440938 h 3922977"/>
                  <a:gd name="connsiteX1177" fmla="*/ 3791684 w 7707860"/>
                  <a:gd name="connsiteY1177" fmla="*/ 1433531 h 3922977"/>
                  <a:gd name="connsiteX1178" fmla="*/ 3804366 w 7707860"/>
                  <a:gd name="connsiteY1178" fmla="*/ 1415679 h 3922977"/>
                  <a:gd name="connsiteX1179" fmla="*/ 3786270 w 7707860"/>
                  <a:gd name="connsiteY1179" fmla="*/ 1394569 h 3922977"/>
                  <a:gd name="connsiteX1180" fmla="*/ 3769657 w 7707860"/>
                  <a:gd name="connsiteY1180" fmla="*/ 1401384 h 3922977"/>
                  <a:gd name="connsiteX1181" fmla="*/ 3738879 w 7707860"/>
                  <a:gd name="connsiteY1181" fmla="*/ 1398051 h 3922977"/>
                  <a:gd name="connsiteX1182" fmla="*/ 3750968 w 7707860"/>
                  <a:gd name="connsiteY1182" fmla="*/ 1360571 h 3922977"/>
                  <a:gd name="connsiteX1183" fmla="*/ 3816010 w 7707860"/>
                  <a:gd name="connsiteY1183" fmla="*/ 1337831 h 3922977"/>
                  <a:gd name="connsiteX1184" fmla="*/ 3828321 w 7707860"/>
                  <a:gd name="connsiteY1184" fmla="*/ 1327091 h 3922977"/>
                  <a:gd name="connsiteX1185" fmla="*/ 3843599 w 7707860"/>
                  <a:gd name="connsiteY1185" fmla="*/ 1316350 h 3922977"/>
                  <a:gd name="connsiteX1186" fmla="*/ 3855613 w 7707860"/>
                  <a:gd name="connsiteY1186" fmla="*/ 1332128 h 3922977"/>
                  <a:gd name="connsiteX1187" fmla="*/ 3847529 w 7707860"/>
                  <a:gd name="connsiteY1187" fmla="*/ 1359163 h 3922977"/>
                  <a:gd name="connsiteX1188" fmla="*/ 3859915 w 7707860"/>
                  <a:gd name="connsiteY1188" fmla="*/ 1440938 h 3922977"/>
                  <a:gd name="connsiteX1189" fmla="*/ 3882238 w 7707860"/>
                  <a:gd name="connsiteY1189" fmla="*/ 1439308 h 3922977"/>
                  <a:gd name="connsiteX1190" fmla="*/ 3956625 w 7707860"/>
                  <a:gd name="connsiteY1190" fmla="*/ 1395384 h 3922977"/>
                  <a:gd name="connsiteX1191" fmla="*/ 3979690 w 7707860"/>
                  <a:gd name="connsiteY1191" fmla="*/ 1396791 h 3922977"/>
                  <a:gd name="connsiteX1192" fmla="*/ 4124978 w 7707860"/>
                  <a:gd name="connsiteY1192" fmla="*/ 1437382 h 3922977"/>
                  <a:gd name="connsiteX1193" fmla="*/ 4182825 w 7707860"/>
                  <a:gd name="connsiteY1193" fmla="*/ 1393903 h 3922977"/>
                  <a:gd name="connsiteX1194" fmla="*/ 4239116 w 7707860"/>
                  <a:gd name="connsiteY1194" fmla="*/ 1411457 h 3922977"/>
                  <a:gd name="connsiteX1195" fmla="*/ 4263961 w 7707860"/>
                  <a:gd name="connsiteY1195" fmla="*/ 1450937 h 3922977"/>
                  <a:gd name="connsiteX1196" fmla="*/ 4301711 w 7707860"/>
                  <a:gd name="connsiteY1196" fmla="*/ 1486121 h 3922977"/>
                  <a:gd name="connsiteX1197" fmla="*/ 4421115 w 7707860"/>
                  <a:gd name="connsiteY1197" fmla="*/ 1479380 h 3922977"/>
                  <a:gd name="connsiteX1198" fmla="*/ 4423636 w 7707860"/>
                  <a:gd name="connsiteY1198" fmla="*/ 1469159 h 3922977"/>
                  <a:gd name="connsiteX1199" fmla="*/ 4409323 w 7707860"/>
                  <a:gd name="connsiteY1199" fmla="*/ 1468862 h 3922977"/>
                  <a:gd name="connsiteX1200" fmla="*/ 4364157 w 7707860"/>
                  <a:gd name="connsiteY1200" fmla="*/ 1482417 h 3922977"/>
                  <a:gd name="connsiteX1201" fmla="*/ 4341908 w 7707860"/>
                  <a:gd name="connsiteY1201" fmla="*/ 1478195 h 3922977"/>
                  <a:gd name="connsiteX1202" fmla="*/ 4351326 w 7707860"/>
                  <a:gd name="connsiteY1202" fmla="*/ 1461751 h 3922977"/>
                  <a:gd name="connsiteX1203" fmla="*/ 4371721 w 7707860"/>
                  <a:gd name="connsiteY1203" fmla="*/ 1440938 h 3922977"/>
                  <a:gd name="connsiteX1204" fmla="*/ 4433352 w 7707860"/>
                  <a:gd name="connsiteY1204" fmla="*/ 1421383 h 3922977"/>
                  <a:gd name="connsiteX1205" fmla="*/ 4538962 w 7707860"/>
                  <a:gd name="connsiteY1205" fmla="*/ 1430494 h 3922977"/>
                  <a:gd name="connsiteX1206" fmla="*/ 4553943 w 7707860"/>
                  <a:gd name="connsiteY1206" fmla="*/ 1423679 h 3922977"/>
                  <a:gd name="connsiteX1207" fmla="*/ 4541928 w 7707860"/>
                  <a:gd name="connsiteY1207" fmla="*/ 1413309 h 3922977"/>
                  <a:gd name="connsiteX1208" fmla="*/ 4474142 w 7707860"/>
                  <a:gd name="connsiteY1208" fmla="*/ 1399162 h 3922977"/>
                  <a:gd name="connsiteX1209" fmla="*/ 4389521 w 7707860"/>
                  <a:gd name="connsiteY1209" fmla="*/ 1388273 h 3922977"/>
                  <a:gd name="connsiteX1210" fmla="*/ 4373575 w 7707860"/>
                  <a:gd name="connsiteY1210" fmla="*/ 1381977 h 3922977"/>
                  <a:gd name="connsiteX1211" fmla="*/ 4383736 w 7707860"/>
                  <a:gd name="connsiteY1211" fmla="*/ 1371015 h 3922977"/>
                  <a:gd name="connsiteX1212" fmla="*/ 4419261 w 7707860"/>
                  <a:gd name="connsiteY1212" fmla="*/ 1323387 h 3922977"/>
                  <a:gd name="connsiteX1213" fmla="*/ 4488975 w 7707860"/>
                  <a:gd name="connsiteY1213" fmla="*/ 1213318 h 3922977"/>
                  <a:gd name="connsiteX1214" fmla="*/ 4518715 w 7707860"/>
                  <a:gd name="connsiteY1214" fmla="*/ 1211540 h 3922977"/>
                  <a:gd name="connsiteX1215" fmla="*/ 4548232 w 7707860"/>
                  <a:gd name="connsiteY1215" fmla="*/ 1226947 h 3922977"/>
                  <a:gd name="connsiteX1216" fmla="*/ 4565661 w 7707860"/>
                  <a:gd name="connsiteY1216" fmla="*/ 1227984 h 3922977"/>
                  <a:gd name="connsiteX1217" fmla="*/ 4676685 w 7707860"/>
                  <a:gd name="connsiteY1217" fmla="*/ 1188949 h 3922977"/>
                  <a:gd name="connsiteX1218" fmla="*/ 4703606 w 7707860"/>
                  <a:gd name="connsiteY1218" fmla="*/ 1204355 h 3922977"/>
                  <a:gd name="connsiteX1219" fmla="*/ 4747066 w 7707860"/>
                  <a:gd name="connsiteY1219" fmla="*/ 1215688 h 3922977"/>
                  <a:gd name="connsiteX1220" fmla="*/ 4817003 w 7707860"/>
                  <a:gd name="connsiteY1220" fmla="*/ 1194504 h 3922977"/>
                  <a:gd name="connsiteX1221" fmla="*/ 4866619 w 7707860"/>
                  <a:gd name="connsiteY1221" fmla="*/ 1221318 h 3922977"/>
                  <a:gd name="connsiteX1222" fmla="*/ 4905110 w 7707860"/>
                  <a:gd name="connsiteY1222" fmla="*/ 1219244 h 3922977"/>
                  <a:gd name="connsiteX1223" fmla="*/ 4926247 w 7707860"/>
                  <a:gd name="connsiteY1223" fmla="*/ 1202504 h 3922977"/>
                  <a:gd name="connsiteX1224" fmla="*/ 4895172 w 7707860"/>
                  <a:gd name="connsiteY1224" fmla="*/ 1193911 h 3922977"/>
                  <a:gd name="connsiteX1225" fmla="*/ 4878856 w 7707860"/>
                  <a:gd name="connsiteY1225" fmla="*/ 1184652 h 3922977"/>
                  <a:gd name="connsiteX1226" fmla="*/ 4893318 w 7707860"/>
                  <a:gd name="connsiteY1226" fmla="*/ 1173320 h 3922977"/>
                  <a:gd name="connsiteX1227" fmla="*/ 4927211 w 7707860"/>
                  <a:gd name="connsiteY1227" fmla="*/ 1167690 h 3922977"/>
                  <a:gd name="connsiteX1228" fmla="*/ 4957321 w 7707860"/>
                  <a:gd name="connsiteY1228" fmla="*/ 1174134 h 3922977"/>
                  <a:gd name="connsiteX1229" fmla="*/ 5031041 w 7707860"/>
                  <a:gd name="connsiteY1229" fmla="*/ 1190356 h 3922977"/>
                  <a:gd name="connsiteX1230" fmla="*/ 5050397 w 7707860"/>
                  <a:gd name="connsiteY1230" fmla="*/ 1180356 h 3922977"/>
                  <a:gd name="connsiteX1231" fmla="*/ 5100607 w 7707860"/>
                  <a:gd name="connsiteY1231" fmla="*/ 1164802 h 3922977"/>
                  <a:gd name="connsiteX1232" fmla="*/ 5116626 w 7707860"/>
                  <a:gd name="connsiteY1232" fmla="*/ 1184430 h 3922977"/>
                  <a:gd name="connsiteX1233" fmla="*/ 5098382 w 7707860"/>
                  <a:gd name="connsiteY1233" fmla="*/ 1190430 h 3922977"/>
                  <a:gd name="connsiteX1234" fmla="*/ 5032079 w 7707860"/>
                  <a:gd name="connsiteY1234" fmla="*/ 1219170 h 3922977"/>
                  <a:gd name="connsiteX1235" fmla="*/ 5033785 w 7707860"/>
                  <a:gd name="connsiteY1235" fmla="*/ 1232650 h 3922977"/>
                  <a:gd name="connsiteX1236" fmla="*/ 5047653 w 7707860"/>
                  <a:gd name="connsiteY1236" fmla="*/ 1239243 h 3922977"/>
                  <a:gd name="connsiteX1237" fmla="*/ 5110693 w 7707860"/>
                  <a:gd name="connsiteY1237" fmla="*/ 1307166 h 3922977"/>
                  <a:gd name="connsiteX1238" fmla="*/ 5197094 w 7707860"/>
                  <a:gd name="connsiteY1238" fmla="*/ 1376348 h 3922977"/>
                  <a:gd name="connsiteX1239" fmla="*/ 5263471 w 7707860"/>
                  <a:gd name="connsiteY1239" fmla="*/ 1383607 h 3922977"/>
                  <a:gd name="connsiteX1240" fmla="*/ 5277191 w 7707860"/>
                  <a:gd name="connsiteY1240" fmla="*/ 1412124 h 3922977"/>
                  <a:gd name="connsiteX1241" fmla="*/ 5178553 w 7707860"/>
                  <a:gd name="connsiteY1241" fmla="*/ 1468936 h 3922977"/>
                  <a:gd name="connsiteX1242" fmla="*/ 4985207 w 7707860"/>
                  <a:gd name="connsiteY1242" fmla="*/ 1647151 h 3922977"/>
                  <a:gd name="connsiteX1243" fmla="*/ 4837398 w 7707860"/>
                  <a:gd name="connsiteY1243" fmla="*/ 1720185 h 3922977"/>
                  <a:gd name="connsiteX1244" fmla="*/ 4593695 w 7707860"/>
                  <a:gd name="connsiteY1244" fmla="*/ 1830106 h 3922977"/>
                  <a:gd name="connsiteX1245" fmla="*/ 4383514 w 7707860"/>
                  <a:gd name="connsiteY1245" fmla="*/ 1889140 h 3922977"/>
                  <a:gd name="connsiteX1246" fmla="*/ 4256841 w 7707860"/>
                  <a:gd name="connsiteY1246" fmla="*/ 1779738 h 3922977"/>
                  <a:gd name="connsiteX1247" fmla="*/ 373682 w 7707860"/>
                  <a:gd name="connsiteY1247" fmla="*/ 1170431 h 3922977"/>
                  <a:gd name="connsiteX1248" fmla="*/ 321544 w 7707860"/>
                  <a:gd name="connsiteY1248" fmla="*/ 1215614 h 3922977"/>
                  <a:gd name="connsiteX1249" fmla="*/ 261249 w 7707860"/>
                  <a:gd name="connsiteY1249" fmla="*/ 1164283 h 3922977"/>
                  <a:gd name="connsiteX1250" fmla="*/ 206442 w 7707860"/>
                  <a:gd name="connsiteY1250" fmla="*/ 1138729 h 3922977"/>
                  <a:gd name="connsiteX1251" fmla="*/ 321767 w 7707860"/>
                  <a:gd name="connsiteY1251" fmla="*/ 1081472 h 3922977"/>
                  <a:gd name="connsiteX1252" fmla="*/ 425597 w 7707860"/>
                  <a:gd name="connsiteY1252" fmla="*/ 1103693 h 3922977"/>
                  <a:gd name="connsiteX1253" fmla="*/ 425597 w 7707860"/>
                  <a:gd name="connsiteY1253" fmla="*/ 1162950 h 3922977"/>
                  <a:gd name="connsiteX1254" fmla="*/ 373682 w 7707860"/>
                  <a:gd name="connsiteY1254" fmla="*/ 1170357 h 3922977"/>
                  <a:gd name="connsiteX1255" fmla="*/ 500799 w 7707860"/>
                  <a:gd name="connsiteY1255" fmla="*/ 1333090 h 3922977"/>
                  <a:gd name="connsiteX1256" fmla="*/ 483964 w 7707860"/>
                  <a:gd name="connsiteY1256" fmla="*/ 1334646 h 3922977"/>
                  <a:gd name="connsiteX1257" fmla="*/ 460454 w 7707860"/>
                  <a:gd name="connsiteY1257" fmla="*/ 1308869 h 3922977"/>
                  <a:gd name="connsiteX1258" fmla="*/ 500873 w 7707860"/>
                  <a:gd name="connsiteY1258" fmla="*/ 1312573 h 3922977"/>
                  <a:gd name="connsiteX1259" fmla="*/ 515929 w 7707860"/>
                  <a:gd name="connsiteY1259" fmla="*/ 1322424 h 3922977"/>
                  <a:gd name="connsiteX1260" fmla="*/ 500873 w 7707860"/>
                  <a:gd name="connsiteY1260" fmla="*/ 1333165 h 3922977"/>
                  <a:gd name="connsiteX1261" fmla="*/ 454298 w 7707860"/>
                  <a:gd name="connsiteY1261" fmla="*/ 958144 h 3922977"/>
                  <a:gd name="connsiteX1262" fmla="*/ 476028 w 7707860"/>
                  <a:gd name="connsiteY1262" fmla="*/ 986957 h 3922977"/>
                  <a:gd name="connsiteX1263" fmla="*/ 387625 w 7707860"/>
                  <a:gd name="connsiteY1263" fmla="*/ 1003475 h 3922977"/>
                  <a:gd name="connsiteX1264" fmla="*/ 396376 w 7707860"/>
                  <a:gd name="connsiteY1264" fmla="*/ 975847 h 3922977"/>
                  <a:gd name="connsiteX1265" fmla="*/ 530242 w 7707860"/>
                  <a:gd name="connsiteY1265" fmla="*/ 856445 h 3922977"/>
                  <a:gd name="connsiteX1266" fmla="*/ 454298 w 7707860"/>
                  <a:gd name="connsiteY1266" fmla="*/ 958144 h 3922977"/>
                  <a:gd name="connsiteX1267" fmla="*/ 819186 w 7707860"/>
                  <a:gd name="connsiteY1267" fmla="*/ 951774 h 3922977"/>
                  <a:gd name="connsiteX1268" fmla="*/ 815626 w 7707860"/>
                  <a:gd name="connsiteY1268" fmla="*/ 952959 h 3922977"/>
                  <a:gd name="connsiteX1269" fmla="*/ 813698 w 7707860"/>
                  <a:gd name="connsiteY1269" fmla="*/ 938811 h 3922977"/>
                  <a:gd name="connsiteX1270" fmla="*/ 833054 w 7707860"/>
                  <a:gd name="connsiteY1270" fmla="*/ 930886 h 3922977"/>
                  <a:gd name="connsiteX1271" fmla="*/ 833054 w 7707860"/>
                  <a:gd name="connsiteY1271" fmla="*/ 931034 h 3922977"/>
                  <a:gd name="connsiteX1272" fmla="*/ 819112 w 7707860"/>
                  <a:gd name="connsiteY1272" fmla="*/ 951700 h 3922977"/>
                  <a:gd name="connsiteX1273" fmla="*/ 938812 w 7707860"/>
                  <a:gd name="connsiteY1273" fmla="*/ 909109 h 3922977"/>
                  <a:gd name="connsiteX1274" fmla="*/ 893869 w 7707860"/>
                  <a:gd name="connsiteY1274" fmla="*/ 960885 h 3922977"/>
                  <a:gd name="connsiteX1275" fmla="*/ 826083 w 7707860"/>
                  <a:gd name="connsiteY1275" fmla="*/ 919701 h 3922977"/>
                  <a:gd name="connsiteX1276" fmla="*/ 756295 w 7707860"/>
                  <a:gd name="connsiteY1276" fmla="*/ 818817 h 3922977"/>
                  <a:gd name="connsiteX1277" fmla="*/ 871842 w 7707860"/>
                  <a:gd name="connsiteY1277" fmla="*/ 758153 h 3922977"/>
                  <a:gd name="connsiteX1278" fmla="*/ 991617 w 7707860"/>
                  <a:gd name="connsiteY1278" fmla="*/ 748227 h 3922977"/>
                  <a:gd name="connsiteX1279" fmla="*/ 938812 w 7707860"/>
                  <a:gd name="connsiteY1279" fmla="*/ 909109 h 3922977"/>
                  <a:gd name="connsiteX1280" fmla="*/ 1078241 w 7707860"/>
                  <a:gd name="connsiteY1280" fmla="*/ 1066732 h 3922977"/>
                  <a:gd name="connsiteX1281" fmla="*/ 1002594 w 7707860"/>
                  <a:gd name="connsiteY1281" fmla="*/ 1011253 h 3922977"/>
                  <a:gd name="connsiteX1282" fmla="*/ 1130156 w 7707860"/>
                  <a:gd name="connsiteY1282" fmla="*/ 940811 h 3922977"/>
                  <a:gd name="connsiteX1283" fmla="*/ 1078241 w 7707860"/>
                  <a:gd name="connsiteY1283" fmla="*/ 1066732 h 3922977"/>
                  <a:gd name="connsiteX1284" fmla="*/ 2602759 w 7707860"/>
                  <a:gd name="connsiteY1284" fmla="*/ 1526712 h 3922977"/>
                  <a:gd name="connsiteX1285" fmla="*/ 2545727 w 7707860"/>
                  <a:gd name="connsiteY1285" fmla="*/ 1538044 h 3922977"/>
                  <a:gd name="connsiteX1286" fmla="*/ 2520585 w 7707860"/>
                  <a:gd name="connsiteY1286" fmla="*/ 1529897 h 3922977"/>
                  <a:gd name="connsiteX1287" fmla="*/ 2528001 w 7707860"/>
                  <a:gd name="connsiteY1287" fmla="*/ 1504713 h 3922977"/>
                  <a:gd name="connsiteX1288" fmla="*/ 2553069 w 7707860"/>
                  <a:gd name="connsiteY1288" fmla="*/ 1466862 h 3922977"/>
                  <a:gd name="connsiteX1289" fmla="*/ 2594007 w 7707860"/>
                  <a:gd name="connsiteY1289" fmla="*/ 1440345 h 3922977"/>
                  <a:gd name="connsiteX1290" fmla="*/ 2602388 w 7707860"/>
                  <a:gd name="connsiteY1290" fmla="*/ 1450641 h 3922977"/>
                  <a:gd name="connsiteX1291" fmla="*/ 2615218 w 7707860"/>
                  <a:gd name="connsiteY1291" fmla="*/ 1490417 h 3922977"/>
                  <a:gd name="connsiteX1292" fmla="*/ 2602685 w 7707860"/>
                  <a:gd name="connsiteY1292" fmla="*/ 1526637 h 3922977"/>
                  <a:gd name="connsiteX1293" fmla="*/ 2835708 w 7707860"/>
                  <a:gd name="connsiteY1293" fmla="*/ 1186282 h 3922977"/>
                  <a:gd name="connsiteX1294" fmla="*/ 2854768 w 7707860"/>
                  <a:gd name="connsiteY1294" fmla="*/ 1163246 h 3922977"/>
                  <a:gd name="connsiteX1295" fmla="*/ 2870936 w 7707860"/>
                  <a:gd name="connsiteY1295" fmla="*/ 1172060 h 3922977"/>
                  <a:gd name="connsiteX1296" fmla="*/ 2865967 w 7707860"/>
                  <a:gd name="connsiteY1296" fmla="*/ 1200800 h 3922977"/>
                  <a:gd name="connsiteX1297" fmla="*/ 2789578 w 7707860"/>
                  <a:gd name="connsiteY1297" fmla="*/ 1244354 h 3922977"/>
                  <a:gd name="connsiteX1298" fmla="*/ 2772891 w 7707860"/>
                  <a:gd name="connsiteY1298" fmla="*/ 1279093 h 3922977"/>
                  <a:gd name="connsiteX1299" fmla="*/ 2756649 w 7707860"/>
                  <a:gd name="connsiteY1299" fmla="*/ 1329165 h 3922977"/>
                  <a:gd name="connsiteX1300" fmla="*/ 2720902 w 7707860"/>
                  <a:gd name="connsiteY1300" fmla="*/ 1349090 h 3922977"/>
                  <a:gd name="connsiteX1301" fmla="*/ 2701100 w 7707860"/>
                  <a:gd name="connsiteY1301" fmla="*/ 1352053 h 3922977"/>
                  <a:gd name="connsiteX1302" fmla="*/ 2651336 w 7707860"/>
                  <a:gd name="connsiteY1302" fmla="*/ 1341090 h 3922977"/>
                  <a:gd name="connsiteX1303" fmla="*/ 2589039 w 7707860"/>
                  <a:gd name="connsiteY1303" fmla="*/ 1353978 h 3922977"/>
                  <a:gd name="connsiteX1304" fmla="*/ 2540758 w 7707860"/>
                  <a:gd name="connsiteY1304" fmla="*/ 1349164 h 3922977"/>
                  <a:gd name="connsiteX1305" fmla="*/ 2527631 w 7707860"/>
                  <a:gd name="connsiteY1305" fmla="*/ 1341460 h 3922977"/>
                  <a:gd name="connsiteX1306" fmla="*/ 2499967 w 7707860"/>
                  <a:gd name="connsiteY1306" fmla="*/ 1324202 h 3922977"/>
                  <a:gd name="connsiteX1307" fmla="*/ 2528150 w 7707860"/>
                  <a:gd name="connsiteY1307" fmla="*/ 1305684 h 3922977"/>
                  <a:gd name="connsiteX1308" fmla="*/ 2610769 w 7707860"/>
                  <a:gd name="connsiteY1308" fmla="*/ 1307388 h 3922977"/>
                  <a:gd name="connsiteX1309" fmla="*/ 2648592 w 7707860"/>
                  <a:gd name="connsiteY1309" fmla="*/ 1309684 h 3922977"/>
                  <a:gd name="connsiteX1310" fmla="*/ 2656899 w 7707860"/>
                  <a:gd name="connsiteY1310" fmla="*/ 1290278 h 3922977"/>
                  <a:gd name="connsiteX1311" fmla="*/ 2632350 w 7707860"/>
                  <a:gd name="connsiteY1311" fmla="*/ 1266353 h 3922977"/>
                  <a:gd name="connsiteX1312" fmla="*/ 2593117 w 7707860"/>
                  <a:gd name="connsiteY1312" fmla="*/ 1259168 h 3922977"/>
                  <a:gd name="connsiteX1313" fmla="*/ 2583995 w 7707860"/>
                  <a:gd name="connsiteY1313" fmla="*/ 1252353 h 3922977"/>
                  <a:gd name="connsiteX1314" fmla="*/ 2593340 w 7707860"/>
                  <a:gd name="connsiteY1314" fmla="*/ 1245613 h 3922977"/>
                  <a:gd name="connsiteX1315" fmla="*/ 2617295 w 7707860"/>
                  <a:gd name="connsiteY1315" fmla="*/ 1244354 h 3922977"/>
                  <a:gd name="connsiteX1316" fmla="*/ 2640137 w 7707860"/>
                  <a:gd name="connsiteY1316" fmla="*/ 1235095 h 3922977"/>
                  <a:gd name="connsiteX1317" fmla="*/ 2670545 w 7707860"/>
                  <a:gd name="connsiteY1317" fmla="*/ 1187763 h 3922977"/>
                  <a:gd name="connsiteX1318" fmla="*/ 2691978 w 7707860"/>
                  <a:gd name="connsiteY1318" fmla="*/ 1159987 h 3922977"/>
                  <a:gd name="connsiteX1319" fmla="*/ 2714895 w 7707860"/>
                  <a:gd name="connsiteY1319" fmla="*/ 1148432 h 3922977"/>
                  <a:gd name="connsiteX1320" fmla="*/ 2720383 w 7707860"/>
                  <a:gd name="connsiteY1320" fmla="*/ 1175616 h 3922977"/>
                  <a:gd name="connsiteX1321" fmla="*/ 2705328 w 7707860"/>
                  <a:gd name="connsiteY1321" fmla="*/ 1201763 h 3922977"/>
                  <a:gd name="connsiteX1322" fmla="*/ 2662683 w 7707860"/>
                  <a:gd name="connsiteY1322" fmla="*/ 1256649 h 3922977"/>
                  <a:gd name="connsiteX1323" fmla="*/ 2661200 w 7707860"/>
                  <a:gd name="connsiteY1323" fmla="*/ 1264353 h 3922977"/>
                  <a:gd name="connsiteX1324" fmla="*/ 2673511 w 7707860"/>
                  <a:gd name="connsiteY1324" fmla="*/ 1267093 h 3922977"/>
                  <a:gd name="connsiteX1325" fmla="*/ 2727429 w 7707860"/>
                  <a:gd name="connsiteY1325" fmla="*/ 1223762 h 3922977"/>
                  <a:gd name="connsiteX1326" fmla="*/ 2759616 w 7707860"/>
                  <a:gd name="connsiteY1326" fmla="*/ 1207244 h 3922977"/>
                  <a:gd name="connsiteX1327" fmla="*/ 2795586 w 7707860"/>
                  <a:gd name="connsiteY1327" fmla="*/ 1213910 h 3922977"/>
                  <a:gd name="connsiteX1328" fmla="*/ 2835782 w 7707860"/>
                  <a:gd name="connsiteY1328" fmla="*/ 1186356 h 3922977"/>
                  <a:gd name="connsiteX1329" fmla="*/ 2697911 w 7707860"/>
                  <a:gd name="connsiteY1329" fmla="*/ 1029696 h 3922977"/>
                  <a:gd name="connsiteX1330" fmla="*/ 2706292 w 7707860"/>
                  <a:gd name="connsiteY1330" fmla="*/ 982661 h 3922977"/>
                  <a:gd name="connsiteX1331" fmla="*/ 2723721 w 7707860"/>
                  <a:gd name="connsiteY1331" fmla="*/ 984513 h 3922977"/>
                  <a:gd name="connsiteX1332" fmla="*/ 2758949 w 7707860"/>
                  <a:gd name="connsiteY1332" fmla="*/ 1019845 h 3922977"/>
                  <a:gd name="connsiteX1333" fmla="*/ 2767477 w 7707860"/>
                  <a:gd name="connsiteY1333" fmla="*/ 1050140 h 3922977"/>
                  <a:gd name="connsiteX1334" fmla="*/ 2740704 w 7707860"/>
                  <a:gd name="connsiteY1334" fmla="*/ 1065769 h 3922977"/>
                  <a:gd name="connsiteX1335" fmla="*/ 2716156 w 7707860"/>
                  <a:gd name="connsiteY1335" fmla="*/ 1073620 h 3922977"/>
                  <a:gd name="connsiteX1336" fmla="*/ 2660607 w 7707860"/>
                  <a:gd name="connsiteY1336" fmla="*/ 1085546 h 3922977"/>
                  <a:gd name="connsiteX1337" fmla="*/ 2633314 w 7707860"/>
                  <a:gd name="connsiteY1337" fmla="*/ 1082361 h 3922977"/>
                  <a:gd name="connsiteX1338" fmla="*/ 2612103 w 7707860"/>
                  <a:gd name="connsiteY1338" fmla="*/ 1058139 h 3922977"/>
                  <a:gd name="connsiteX1339" fmla="*/ 2639692 w 7707860"/>
                  <a:gd name="connsiteY1339" fmla="*/ 1043992 h 3922977"/>
                  <a:gd name="connsiteX1340" fmla="*/ 2684784 w 7707860"/>
                  <a:gd name="connsiteY1340" fmla="*/ 1045399 h 3922977"/>
                  <a:gd name="connsiteX1341" fmla="*/ 2697763 w 7707860"/>
                  <a:gd name="connsiteY1341" fmla="*/ 1029622 h 3922977"/>
                  <a:gd name="connsiteX1342" fmla="*/ 2663351 w 7707860"/>
                  <a:gd name="connsiteY1342" fmla="*/ 1123470 h 3922977"/>
                  <a:gd name="connsiteX1343" fmla="*/ 2670842 w 7707860"/>
                  <a:gd name="connsiteY1343" fmla="*/ 1149321 h 3922977"/>
                  <a:gd name="connsiteX1344" fmla="*/ 2606245 w 7707860"/>
                  <a:gd name="connsiteY1344" fmla="*/ 1202207 h 3922977"/>
                  <a:gd name="connsiteX1345" fmla="*/ 2564193 w 7707860"/>
                  <a:gd name="connsiteY1345" fmla="*/ 1201318 h 3922977"/>
                  <a:gd name="connsiteX1346" fmla="*/ 2535270 w 7707860"/>
                  <a:gd name="connsiteY1346" fmla="*/ 1150061 h 3922977"/>
                  <a:gd name="connsiteX1347" fmla="*/ 2559150 w 7707860"/>
                  <a:gd name="connsiteY1347" fmla="*/ 1096064 h 3922977"/>
                  <a:gd name="connsiteX1348" fmla="*/ 2584144 w 7707860"/>
                  <a:gd name="connsiteY1348" fmla="*/ 1092583 h 3922977"/>
                  <a:gd name="connsiteX1349" fmla="*/ 2663351 w 7707860"/>
                  <a:gd name="connsiteY1349" fmla="*/ 1123396 h 3922977"/>
                  <a:gd name="connsiteX1350" fmla="*/ 2790987 w 7707860"/>
                  <a:gd name="connsiteY1350" fmla="*/ 569716 h 3922977"/>
                  <a:gd name="connsiteX1351" fmla="*/ 2665279 w 7707860"/>
                  <a:gd name="connsiteY1351" fmla="*/ 577049 h 3922977"/>
                  <a:gd name="connsiteX1352" fmla="*/ 2613364 w 7707860"/>
                  <a:gd name="connsiteY1352" fmla="*/ 544755 h 3922977"/>
                  <a:gd name="connsiteX1353" fmla="*/ 2790987 w 7707860"/>
                  <a:gd name="connsiteY1353" fmla="*/ 569791 h 3922977"/>
                  <a:gd name="connsiteX1354" fmla="*/ 2422317 w 7707860"/>
                  <a:gd name="connsiteY1354" fmla="*/ 509349 h 3922977"/>
                  <a:gd name="connsiteX1355" fmla="*/ 2513169 w 7707860"/>
                  <a:gd name="connsiteY1355" fmla="*/ 496683 h 3922977"/>
                  <a:gd name="connsiteX1356" fmla="*/ 2445383 w 7707860"/>
                  <a:gd name="connsiteY1356" fmla="*/ 400465 h 3922977"/>
                  <a:gd name="connsiteX1357" fmla="*/ 2431217 w 7707860"/>
                  <a:gd name="connsiteY1357" fmla="*/ 396983 h 3922977"/>
                  <a:gd name="connsiteX1358" fmla="*/ 2530671 w 7707860"/>
                  <a:gd name="connsiteY1358" fmla="*/ 354837 h 3922977"/>
                  <a:gd name="connsiteX1359" fmla="*/ 2431217 w 7707860"/>
                  <a:gd name="connsiteY1359" fmla="*/ 292840 h 3922977"/>
                  <a:gd name="connsiteX1360" fmla="*/ 2438708 w 7707860"/>
                  <a:gd name="connsiteY1360" fmla="*/ 288914 h 3922977"/>
                  <a:gd name="connsiteX1361" fmla="*/ 2508645 w 7707860"/>
                  <a:gd name="connsiteY1361" fmla="*/ 325579 h 3922977"/>
                  <a:gd name="connsiteX1362" fmla="*/ 2576282 w 7707860"/>
                  <a:gd name="connsiteY1362" fmla="*/ 266693 h 3922977"/>
                  <a:gd name="connsiteX1363" fmla="*/ 2721199 w 7707860"/>
                  <a:gd name="connsiteY1363" fmla="*/ 337134 h 3922977"/>
                  <a:gd name="connsiteX1364" fmla="*/ 2719196 w 7707860"/>
                  <a:gd name="connsiteY1364" fmla="*/ 338467 h 3922977"/>
                  <a:gd name="connsiteX1365" fmla="*/ 2689753 w 7707860"/>
                  <a:gd name="connsiteY1365" fmla="*/ 424760 h 3922977"/>
                  <a:gd name="connsiteX1366" fmla="*/ 2513762 w 7707860"/>
                  <a:gd name="connsiteY1366" fmla="*/ 496905 h 3922977"/>
                  <a:gd name="connsiteX1367" fmla="*/ 2514578 w 7707860"/>
                  <a:gd name="connsiteY1367" fmla="*/ 541718 h 3922977"/>
                  <a:gd name="connsiteX1368" fmla="*/ 2486692 w 7707860"/>
                  <a:gd name="connsiteY1368" fmla="*/ 543792 h 3922977"/>
                  <a:gd name="connsiteX1369" fmla="*/ 2422317 w 7707860"/>
                  <a:gd name="connsiteY1369" fmla="*/ 509349 h 3922977"/>
                  <a:gd name="connsiteX1370" fmla="*/ 2534899 w 7707860"/>
                  <a:gd name="connsiteY1370" fmla="*/ 604974 h 3922977"/>
                  <a:gd name="connsiteX1371" fmla="*/ 2514578 w 7707860"/>
                  <a:gd name="connsiteY1371" fmla="*/ 628010 h 3922977"/>
                  <a:gd name="connsiteX1372" fmla="*/ 2498484 w 7707860"/>
                  <a:gd name="connsiteY1372" fmla="*/ 608604 h 3922977"/>
                  <a:gd name="connsiteX1373" fmla="*/ 2498929 w 7707860"/>
                  <a:gd name="connsiteY1373" fmla="*/ 584308 h 3922977"/>
                  <a:gd name="connsiteX1374" fmla="*/ 2534899 w 7707860"/>
                  <a:gd name="connsiteY1374" fmla="*/ 604974 h 3922977"/>
                  <a:gd name="connsiteX1375" fmla="*/ 2318933 w 7707860"/>
                  <a:gd name="connsiteY1375" fmla="*/ 420834 h 3922977"/>
                  <a:gd name="connsiteX1376" fmla="*/ 2376929 w 7707860"/>
                  <a:gd name="connsiteY1376" fmla="*/ 404983 h 3922977"/>
                  <a:gd name="connsiteX1377" fmla="*/ 2286968 w 7707860"/>
                  <a:gd name="connsiteY1377" fmla="*/ 439352 h 3922977"/>
                  <a:gd name="connsiteX1378" fmla="*/ 2318859 w 7707860"/>
                  <a:gd name="connsiteY1378" fmla="*/ 420834 h 3922977"/>
                  <a:gd name="connsiteX1379" fmla="*/ 1520111 w 7707860"/>
                  <a:gd name="connsiteY1379" fmla="*/ 1467159 h 3922977"/>
                  <a:gd name="connsiteX1380" fmla="*/ 1509728 w 7707860"/>
                  <a:gd name="connsiteY1380" fmla="*/ 1457752 h 3922977"/>
                  <a:gd name="connsiteX1381" fmla="*/ 1479172 w 7707860"/>
                  <a:gd name="connsiteY1381" fmla="*/ 1436567 h 3922977"/>
                  <a:gd name="connsiteX1382" fmla="*/ 1501570 w 7707860"/>
                  <a:gd name="connsiteY1382" fmla="*/ 1400791 h 3922977"/>
                  <a:gd name="connsiteX1383" fmla="*/ 1504685 w 7707860"/>
                  <a:gd name="connsiteY1383" fmla="*/ 1402347 h 3922977"/>
                  <a:gd name="connsiteX1384" fmla="*/ 1525451 w 7707860"/>
                  <a:gd name="connsiteY1384" fmla="*/ 1412865 h 3922977"/>
                  <a:gd name="connsiteX1385" fmla="*/ 1517367 w 7707860"/>
                  <a:gd name="connsiteY1385" fmla="*/ 1414716 h 3922977"/>
                  <a:gd name="connsiteX1386" fmla="*/ 1505946 w 7707860"/>
                  <a:gd name="connsiteY1386" fmla="*/ 1425679 h 3922977"/>
                  <a:gd name="connsiteX1387" fmla="*/ 1519443 w 7707860"/>
                  <a:gd name="connsiteY1387" fmla="*/ 1434493 h 3922977"/>
                  <a:gd name="connsiteX1388" fmla="*/ 1584560 w 7707860"/>
                  <a:gd name="connsiteY1388" fmla="*/ 1437086 h 3922977"/>
                  <a:gd name="connsiteX1389" fmla="*/ 1520037 w 7707860"/>
                  <a:gd name="connsiteY1389" fmla="*/ 1467085 h 3922977"/>
                  <a:gd name="connsiteX1390" fmla="*/ 1674150 w 7707860"/>
                  <a:gd name="connsiteY1390" fmla="*/ 1297907 h 3922977"/>
                  <a:gd name="connsiteX1391" fmla="*/ 1590418 w 7707860"/>
                  <a:gd name="connsiteY1391" fmla="*/ 1349386 h 3922977"/>
                  <a:gd name="connsiteX1392" fmla="*/ 1561717 w 7707860"/>
                  <a:gd name="connsiteY1392" fmla="*/ 1349016 h 3922977"/>
                  <a:gd name="connsiteX1393" fmla="*/ 1568466 w 7707860"/>
                  <a:gd name="connsiteY1393" fmla="*/ 1317906 h 3922977"/>
                  <a:gd name="connsiteX1394" fmla="*/ 1569949 w 7707860"/>
                  <a:gd name="connsiteY1394" fmla="*/ 1317017 h 3922977"/>
                  <a:gd name="connsiteX1395" fmla="*/ 1576327 w 7707860"/>
                  <a:gd name="connsiteY1395" fmla="*/ 1281537 h 3922977"/>
                  <a:gd name="connsiteX1396" fmla="*/ 1589084 w 7707860"/>
                  <a:gd name="connsiteY1396" fmla="*/ 1222577 h 3922977"/>
                  <a:gd name="connsiteX1397" fmla="*/ 1604806 w 7707860"/>
                  <a:gd name="connsiteY1397" fmla="*/ 1229614 h 3922977"/>
                  <a:gd name="connsiteX1398" fmla="*/ 1597983 w 7707860"/>
                  <a:gd name="connsiteY1398" fmla="*/ 1252205 h 3922977"/>
                  <a:gd name="connsiteX1399" fmla="*/ 1601617 w 7707860"/>
                  <a:gd name="connsiteY1399" fmla="*/ 1273167 h 3922977"/>
                  <a:gd name="connsiteX1400" fmla="*/ 1641888 w 7707860"/>
                  <a:gd name="connsiteY1400" fmla="*/ 1229539 h 3922977"/>
                  <a:gd name="connsiteX1401" fmla="*/ 1841242 w 7707860"/>
                  <a:gd name="connsiteY1401" fmla="*/ 1181245 h 3922977"/>
                  <a:gd name="connsiteX1402" fmla="*/ 1878398 w 7707860"/>
                  <a:gd name="connsiteY1402" fmla="*/ 1190949 h 3922977"/>
                  <a:gd name="connsiteX1403" fmla="*/ 1847397 w 7707860"/>
                  <a:gd name="connsiteY1403" fmla="*/ 1214133 h 3922977"/>
                  <a:gd name="connsiteX1404" fmla="*/ 1808164 w 7707860"/>
                  <a:gd name="connsiteY1404" fmla="*/ 1225021 h 3922977"/>
                  <a:gd name="connsiteX1405" fmla="*/ 1703667 w 7707860"/>
                  <a:gd name="connsiteY1405" fmla="*/ 1270204 h 3922977"/>
                  <a:gd name="connsiteX1406" fmla="*/ 1674150 w 7707860"/>
                  <a:gd name="connsiteY1406" fmla="*/ 1297685 h 3922977"/>
                  <a:gd name="connsiteX1407" fmla="*/ 1939880 w 7707860"/>
                  <a:gd name="connsiteY1407" fmla="*/ 1410939 h 3922977"/>
                  <a:gd name="connsiteX1408" fmla="*/ 1912365 w 7707860"/>
                  <a:gd name="connsiteY1408" fmla="*/ 1418568 h 3922977"/>
                  <a:gd name="connsiteX1409" fmla="*/ 1839165 w 7707860"/>
                  <a:gd name="connsiteY1409" fmla="*/ 1450270 h 3922977"/>
                  <a:gd name="connsiteX1410" fmla="*/ 1818473 w 7707860"/>
                  <a:gd name="connsiteY1410" fmla="*/ 1469529 h 3922977"/>
                  <a:gd name="connsiteX1411" fmla="*/ 1759809 w 7707860"/>
                  <a:gd name="connsiteY1411" fmla="*/ 1505601 h 3922977"/>
                  <a:gd name="connsiteX1412" fmla="*/ 1739711 w 7707860"/>
                  <a:gd name="connsiteY1412" fmla="*/ 1505305 h 3922977"/>
                  <a:gd name="connsiteX1413" fmla="*/ 1744457 w 7707860"/>
                  <a:gd name="connsiteY1413" fmla="*/ 1483454 h 3922977"/>
                  <a:gd name="connsiteX1414" fmla="*/ 1745496 w 7707860"/>
                  <a:gd name="connsiteY1414" fmla="*/ 1482862 h 3922977"/>
                  <a:gd name="connsiteX1415" fmla="*/ 1749946 w 7707860"/>
                  <a:gd name="connsiteY1415" fmla="*/ 1457974 h 3922977"/>
                  <a:gd name="connsiteX1416" fmla="*/ 1758845 w 7707860"/>
                  <a:gd name="connsiteY1416" fmla="*/ 1416642 h 3922977"/>
                  <a:gd name="connsiteX1417" fmla="*/ 1779240 w 7707860"/>
                  <a:gd name="connsiteY1417" fmla="*/ 1416050 h 3922977"/>
                  <a:gd name="connsiteX1418" fmla="*/ 1765075 w 7707860"/>
                  <a:gd name="connsiteY1418" fmla="*/ 1437456 h 3922977"/>
                  <a:gd name="connsiteX1419" fmla="*/ 1767597 w 7707860"/>
                  <a:gd name="connsiteY1419" fmla="*/ 1452196 h 3922977"/>
                  <a:gd name="connsiteX1420" fmla="*/ 1781539 w 7707860"/>
                  <a:gd name="connsiteY1420" fmla="*/ 1447974 h 3922977"/>
                  <a:gd name="connsiteX1421" fmla="*/ 1935578 w 7707860"/>
                  <a:gd name="connsiteY1421" fmla="*/ 1387755 h 3922977"/>
                  <a:gd name="connsiteX1422" fmla="*/ 1961610 w 7707860"/>
                  <a:gd name="connsiteY1422" fmla="*/ 1394495 h 3922977"/>
                  <a:gd name="connsiteX1423" fmla="*/ 1939880 w 7707860"/>
                  <a:gd name="connsiteY1423" fmla="*/ 1410791 h 3922977"/>
                  <a:gd name="connsiteX1424" fmla="*/ 1890709 w 7707860"/>
                  <a:gd name="connsiteY1424" fmla="*/ 876370 h 3922977"/>
                  <a:gd name="connsiteX1425" fmla="*/ 1866161 w 7707860"/>
                  <a:gd name="connsiteY1425" fmla="*/ 866148 h 3922977"/>
                  <a:gd name="connsiteX1426" fmla="*/ 1718426 w 7707860"/>
                  <a:gd name="connsiteY1426" fmla="*/ 804299 h 3922977"/>
                  <a:gd name="connsiteX1427" fmla="*/ 1702110 w 7707860"/>
                  <a:gd name="connsiteY1427" fmla="*/ 831927 h 3922977"/>
                  <a:gd name="connsiteX1428" fmla="*/ 1685571 w 7707860"/>
                  <a:gd name="connsiteY1428" fmla="*/ 823039 h 3922977"/>
                  <a:gd name="connsiteX1429" fmla="*/ 1575067 w 7707860"/>
                  <a:gd name="connsiteY1429" fmla="*/ 764152 h 3922977"/>
                  <a:gd name="connsiteX1430" fmla="*/ 1552891 w 7707860"/>
                  <a:gd name="connsiteY1430" fmla="*/ 711118 h 3922977"/>
                  <a:gd name="connsiteX1431" fmla="*/ 1538059 w 7707860"/>
                  <a:gd name="connsiteY1431" fmla="*/ 659268 h 3922977"/>
                  <a:gd name="connsiteX1432" fmla="*/ 1538059 w 7707860"/>
                  <a:gd name="connsiteY1432" fmla="*/ 614826 h 3922977"/>
                  <a:gd name="connsiteX1433" fmla="*/ 1233986 w 7707860"/>
                  <a:gd name="connsiteY1433" fmla="*/ 636158 h 3922977"/>
                  <a:gd name="connsiteX1434" fmla="*/ 1267063 w 7707860"/>
                  <a:gd name="connsiteY1434" fmla="*/ 617344 h 3922977"/>
                  <a:gd name="connsiteX1435" fmla="*/ 1535240 w 7707860"/>
                  <a:gd name="connsiteY1435" fmla="*/ 490609 h 3922977"/>
                  <a:gd name="connsiteX1436" fmla="*/ 1777683 w 7707860"/>
                  <a:gd name="connsiteY1436" fmla="*/ 507719 h 3922977"/>
                  <a:gd name="connsiteX1437" fmla="*/ 1856964 w 7707860"/>
                  <a:gd name="connsiteY1437" fmla="*/ 563865 h 3922977"/>
                  <a:gd name="connsiteX1438" fmla="*/ 2094290 w 7707860"/>
                  <a:gd name="connsiteY1438" fmla="*/ 694452 h 3922977"/>
                  <a:gd name="connsiteX1439" fmla="*/ 1890783 w 7707860"/>
                  <a:gd name="connsiteY1439" fmla="*/ 876222 h 3922977"/>
                  <a:gd name="connsiteX1440" fmla="*/ 2331244 w 7707860"/>
                  <a:gd name="connsiteY1440" fmla="*/ 1361015 h 3922977"/>
                  <a:gd name="connsiteX1441" fmla="*/ 2255226 w 7707860"/>
                  <a:gd name="connsiteY1441" fmla="*/ 1345534 h 3922977"/>
                  <a:gd name="connsiteX1442" fmla="*/ 2249441 w 7707860"/>
                  <a:gd name="connsiteY1442" fmla="*/ 1323980 h 3922977"/>
                  <a:gd name="connsiteX1443" fmla="*/ 2331911 w 7707860"/>
                  <a:gd name="connsiteY1443" fmla="*/ 1274574 h 3922977"/>
                  <a:gd name="connsiteX1444" fmla="*/ 2352974 w 7707860"/>
                  <a:gd name="connsiteY1444" fmla="*/ 1283463 h 3922977"/>
                  <a:gd name="connsiteX1445" fmla="*/ 2366324 w 7707860"/>
                  <a:gd name="connsiteY1445" fmla="*/ 1327313 h 3922977"/>
                  <a:gd name="connsiteX1446" fmla="*/ 2331244 w 7707860"/>
                  <a:gd name="connsiteY1446" fmla="*/ 1361089 h 3922977"/>
                  <a:gd name="connsiteX1447" fmla="*/ 2389685 w 7707860"/>
                  <a:gd name="connsiteY1447" fmla="*/ 1166505 h 3922977"/>
                  <a:gd name="connsiteX1448" fmla="*/ 2316634 w 7707860"/>
                  <a:gd name="connsiteY1448" fmla="*/ 1150432 h 3922977"/>
                  <a:gd name="connsiteX1449" fmla="*/ 2225189 w 7707860"/>
                  <a:gd name="connsiteY1449" fmla="*/ 1169394 h 3922977"/>
                  <a:gd name="connsiteX1450" fmla="*/ 2154362 w 7707860"/>
                  <a:gd name="connsiteY1450" fmla="*/ 1162357 h 3922977"/>
                  <a:gd name="connsiteX1451" fmla="*/ 2135080 w 7707860"/>
                  <a:gd name="connsiteY1451" fmla="*/ 1151024 h 3922977"/>
                  <a:gd name="connsiteX1452" fmla="*/ 2094438 w 7707860"/>
                  <a:gd name="connsiteY1452" fmla="*/ 1125692 h 3922977"/>
                  <a:gd name="connsiteX1453" fmla="*/ 2135821 w 7707860"/>
                  <a:gd name="connsiteY1453" fmla="*/ 1098508 h 3922977"/>
                  <a:gd name="connsiteX1454" fmla="*/ 2257080 w 7707860"/>
                  <a:gd name="connsiteY1454" fmla="*/ 1101027 h 3922977"/>
                  <a:gd name="connsiteX1455" fmla="*/ 2312629 w 7707860"/>
                  <a:gd name="connsiteY1455" fmla="*/ 1104360 h 3922977"/>
                  <a:gd name="connsiteX1456" fmla="*/ 2324792 w 7707860"/>
                  <a:gd name="connsiteY1456" fmla="*/ 1075917 h 3922977"/>
                  <a:gd name="connsiteX1457" fmla="*/ 2288748 w 7707860"/>
                  <a:gd name="connsiteY1457" fmla="*/ 1040807 h 3922977"/>
                  <a:gd name="connsiteX1458" fmla="*/ 2231197 w 7707860"/>
                  <a:gd name="connsiteY1458" fmla="*/ 1030215 h 3922977"/>
                  <a:gd name="connsiteX1459" fmla="*/ 2217773 w 7707860"/>
                  <a:gd name="connsiteY1459" fmla="*/ 1020215 h 3922977"/>
                  <a:gd name="connsiteX1460" fmla="*/ 2231493 w 7707860"/>
                  <a:gd name="connsiteY1460" fmla="*/ 1010364 h 3922977"/>
                  <a:gd name="connsiteX1461" fmla="*/ 2266647 w 7707860"/>
                  <a:gd name="connsiteY1461" fmla="*/ 1008512 h 3922977"/>
                  <a:gd name="connsiteX1462" fmla="*/ 2300095 w 7707860"/>
                  <a:gd name="connsiteY1462" fmla="*/ 994957 h 3922977"/>
                  <a:gd name="connsiteX1463" fmla="*/ 2344742 w 7707860"/>
                  <a:gd name="connsiteY1463" fmla="*/ 925479 h 3922977"/>
                  <a:gd name="connsiteX1464" fmla="*/ 2376187 w 7707860"/>
                  <a:gd name="connsiteY1464" fmla="*/ 884666 h 3922977"/>
                  <a:gd name="connsiteX1465" fmla="*/ 2409858 w 7707860"/>
                  <a:gd name="connsiteY1465" fmla="*/ 867703 h 3922977"/>
                  <a:gd name="connsiteX1466" fmla="*/ 2417868 w 7707860"/>
                  <a:gd name="connsiteY1466" fmla="*/ 907554 h 3922977"/>
                  <a:gd name="connsiteX1467" fmla="*/ 2395693 w 7707860"/>
                  <a:gd name="connsiteY1467" fmla="*/ 945922 h 3922977"/>
                  <a:gd name="connsiteX1468" fmla="*/ 2333098 w 7707860"/>
                  <a:gd name="connsiteY1468" fmla="*/ 1026437 h 3922977"/>
                  <a:gd name="connsiteX1469" fmla="*/ 2330947 w 7707860"/>
                  <a:gd name="connsiteY1469" fmla="*/ 1037770 h 3922977"/>
                  <a:gd name="connsiteX1470" fmla="*/ 2349043 w 7707860"/>
                  <a:gd name="connsiteY1470" fmla="*/ 1041844 h 3922977"/>
                  <a:gd name="connsiteX1471" fmla="*/ 2428177 w 7707860"/>
                  <a:gd name="connsiteY1471" fmla="*/ 978217 h 3922977"/>
                  <a:gd name="connsiteX1472" fmla="*/ 2475419 w 7707860"/>
                  <a:gd name="connsiteY1472" fmla="*/ 953922 h 3922977"/>
                  <a:gd name="connsiteX1473" fmla="*/ 2528224 w 7707860"/>
                  <a:gd name="connsiteY1473" fmla="*/ 963699 h 3922977"/>
                  <a:gd name="connsiteX1474" fmla="*/ 2587184 w 7707860"/>
                  <a:gd name="connsiteY1474" fmla="*/ 923257 h 3922977"/>
                  <a:gd name="connsiteX1475" fmla="*/ 2615144 w 7707860"/>
                  <a:gd name="connsiteY1475" fmla="*/ 889480 h 3922977"/>
                  <a:gd name="connsiteX1476" fmla="*/ 2638877 w 7707860"/>
                  <a:gd name="connsiteY1476" fmla="*/ 902443 h 3922977"/>
                  <a:gd name="connsiteX1477" fmla="*/ 2631609 w 7707860"/>
                  <a:gd name="connsiteY1477" fmla="*/ 944663 h 3922977"/>
                  <a:gd name="connsiteX1478" fmla="*/ 2519547 w 7707860"/>
                  <a:gd name="connsiteY1478" fmla="*/ 1008512 h 3922977"/>
                  <a:gd name="connsiteX1479" fmla="*/ 2494998 w 7707860"/>
                  <a:gd name="connsiteY1479" fmla="*/ 1059547 h 3922977"/>
                  <a:gd name="connsiteX1480" fmla="*/ 2471118 w 7707860"/>
                  <a:gd name="connsiteY1480" fmla="*/ 1133099 h 3922977"/>
                  <a:gd name="connsiteX1481" fmla="*/ 2418684 w 7707860"/>
                  <a:gd name="connsiteY1481" fmla="*/ 1162357 h 3922977"/>
                  <a:gd name="connsiteX1482" fmla="*/ 2389611 w 7707860"/>
                  <a:gd name="connsiteY1482" fmla="*/ 1166653 h 3922977"/>
                  <a:gd name="connsiteX1483" fmla="*/ 2423133 w 7707860"/>
                  <a:gd name="connsiteY1483" fmla="*/ 1205689 h 3922977"/>
                  <a:gd name="connsiteX1484" fmla="*/ 2509312 w 7707860"/>
                  <a:gd name="connsiteY1484" fmla="*/ 1194652 h 3922977"/>
                  <a:gd name="connsiteX1485" fmla="*/ 2441081 w 7707860"/>
                  <a:gd name="connsiteY1485" fmla="*/ 1225466 h 3922977"/>
                  <a:gd name="connsiteX1486" fmla="*/ 2421650 w 7707860"/>
                  <a:gd name="connsiteY1486" fmla="*/ 1222577 h 3922977"/>
                  <a:gd name="connsiteX1487" fmla="*/ 2423133 w 7707860"/>
                  <a:gd name="connsiteY1487" fmla="*/ 1205763 h 3922977"/>
                  <a:gd name="connsiteX1488" fmla="*/ 2430401 w 7707860"/>
                  <a:gd name="connsiteY1488" fmla="*/ 1408272 h 3922977"/>
                  <a:gd name="connsiteX1489" fmla="*/ 2441007 w 7707860"/>
                  <a:gd name="connsiteY1489" fmla="*/ 1408198 h 3922977"/>
                  <a:gd name="connsiteX1490" fmla="*/ 2454653 w 7707860"/>
                  <a:gd name="connsiteY1490" fmla="*/ 1391014 h 3922977"/>
                  <a:gd name="connsiteX1491" fmla="*/ 2475641 w 7707860"/>
                  <a:gd name="connsiteY1491" fmla="*/ 1361311 h 3922977"/>
                  <a:gd name="connsiteX1492" fmla="*/ 2490994 w 7707860"/>
                  <a:gd name="connsiteY1492" fmla="*/ 1363015 h 3922977"/>
                  <a:gd name="connsiteX1493" fmla="*/ 2528001 w 7707860"/>
                  <a:gd name="connsiteY1493" fmla="*/ 1385014 h 3922977"/>
                  <a:gd name="connsiteX1494" fmla="*/ 2492180 w 7707860"/>
                  <a:gd name="connsiteY1494" fmla="*/ 1412050 h 3922977"/>
                  <a:gd name="connsiteX1495" fmla="*/ 2441081 w 7707860"/>
                  <a:gd name="connsiteY1495" fmla="*/ 1435753 h 3922977"/>
                  <a:gd name="connsiteX1496" fmla="*/ 2430401 w 7707860"/>
                  <a:gd name="connsiteY1496" fmla="*/ 1408272 h 3922977"/>
                  <a:gd name="connsiteX1497" fmla="*/ 2478237 w 7707860"/>
                  <a:gd name="connsiteY1497" fmla="*/ 1518860 h 3922977"/>
                  <a:gd name="connsiteX1498" fmla="*/ 2474529 w 7707860"/>
                  <a:gd name="connsiteY1498" fmla="*/ 1521897 h 3922977"/>
                  <a:gd name="connsiteX1499" fmla="*/ 2448349 w 7707860"/>
                  <a:gd name="connsiteY1499" fmla="*/ 1454567 h 3922977"/>
                  <a:gd name="connsiteX1500" fmla="*/ 2536382 w 7707860"/>
                  <a:gd name="connsiteY1500" fmla="*/ 1428938 h 3922977"/>
                  <a:gd name="connsiteX1501" fmla="*/ 2545059 w 7707860"/>
                  <a:gd name="connsiteY1501" fmla="*/ 1411902 h 3922977"/>
                  <a:gd name="connsiteX1502" fmla="*/ 2559150 w 7707860"/>
                  <a:gd name="connsiteY1502" fmla="*/ 1389088 h 3922977"/>
                  <a:gd name="connsiteX1503" fmla="*/ 2583402 w 7707860"/>
                  <a:gd name="connsiteY1503" fmla="*/ 1383755 h 3922977"/>
                  <a:gd name="connsiteX1504" fmla="*/ 2579694 w 7707860"/>
                  <a:gd name="connsiteY1504" fmla="*/ 1406050 h 3922977"/>
                  <a:gd name="connsiteX1505" fmla="*/ 2478163 w 7707860"/>
                  <a:gd name="connsiteY1505" fmla="*/ 1518934 h 3922977"/>
                  <a:gd name="connsiteX1506" fmla="*/ 923535 w 7707860"/>
                  <a:gd name="connsiteY1506" fmla="*/ 1714037 h 3922977"/>
                  <a:gd name="connsiteX1507" fmla="*/ 920420 w 7707860"/>
                  <a:gd name="connsiteY1507" fmla="*/ 1699297 h 3922977"/>
                  <a:gd name="connsiteX1508" fmla="*/ 948750 w 7707860"/>
                  <a:gd name="connsiteY1508" fmla="*/ 1688334 h 3922977"/>
                  <a:gd name="connsiteX1509" fmla="*/ 976043 w 7707860"/>
                  <a:gd name="connsiteY1509" fmla="*/ 1693519 h 3922977"/>
                  <a:gd name="connsiteX1510" fmla="*/ 1004596 w 7707860"/>
                  <a:gd name="connsiteY1510" fmla="*/ 1693223 h 3922977"/>
                  <a:gd name="connsiteX1511" fmla="*/ 1026178 w 7707860"/>
                  <a:gd name="connsiteY1511" fmla="*/ 1720629 h 3922977"/>
                  <a:gd name="connsiteX1512" fmla="*/ 955574 w 7707860"/>
                  <a:gd name="connsiteY1512" fmla="*/ 1714333 h 3922977"/>
                  <a:gd name="connsiteX1513" fmla="*/ 923609 w 7707860"/>
                  <a:gd name="connsiteY1513" fmla="*/ 1714037 h 3922977"/>
                  <a:gd name="connsiteX1514" fmla="*/ 978861 w 7707860"/>
                  <a:gd name="connsiteY1514" fmla="*/ 1772627 h 3922977"/>
                  <a:gd name="connsiteX1515" fmla="*/ 957428 w 7707860"/>
                  <a:gd name="connsiteY1515" fmla="*/ 1760775 h 3922977"/>
                  <a:gd name="connsiteX1516" fmla="*/ 974485 w 7707860"/>
                  <a:gd name="connsiteY1516" fmla="*/ 1743665 h 3922977"/>
                  <a:gd name="connsiteX1517" fmla="*/ 1027587 w 7707860"/>
                  <a:gd name="connsiteY1517" fmla="*/ 1738554 h 3922977"/>
                  <a:gd name="connsiteX1518" fmla="*/ 1037747 w 7707860"/>
                  <a:gd name="connsiteY1518" fmla="*/ 1735443 h 3922977"/>
                  <a:gd name="connsiteX1519" fmla="*/ 1054731 w 7707860"/>
                  <a:gd name="connsiteY1519" fmla="*/ 1756998 h 3922977"/>
                  <a:gd name="connsiteX1520" fmla="*/ 1034188 w 7707860"/>
                  <a:gd name="connsiteY1520" fmla="*/ 1764627 h 3922977"/>
                  <a:gd name="connsiteX1521" fmla="*/ 978861 w 7707860"/>
                  <a:gd name="connsiteY1521" fmla="*/ 1772627 h 3922977"/>
                  <a:gd name="connsiteX1522" fmla="*/ 1128598 w 7707860"/>
                  <a:gd name="connsiteY1522" fmla="*/ 1893733 h 3922977"/>
                  <a:gd name="connsiteX1523" fmla="*/ 1064595 w 7707860"/>
                  <a:gd name="connsiteY1523" fmla="*/ 1933435 h 3922977"/>
                  <a:gd name="connsiteX1524" fmla="*/ 1026623 w 7707860"/>
                  <a:gd name="connsiteY1524" fmla="*/ 1932027 h 3922977"/>
                  <a:gd name="connsiteX1525" fmla="*/ 1037451 w 7707860"/>
                  <a:gd name="connsiteY1525" fmla="*/ 1902103 h 3922977"/>
                  <a:gd name="connsiteX1526" fmla="*/ 1079131 w 7707860"/>
                  <a:gd name="connsiteY1526" fmla="*/ 1870326 h 3922977"/>
                  <a:gd name="connsiteX1527" fmla="*/ 1095002 w 7707860"/>
                  <a:gd name="connsiteY1527" fmla="*/ 1869363 h 3922977"/>
                  <a:gd name="connsiteX1528" fmla="*/ 1134235 w 7707860"/>
                  <a:gd name="connsiteY1528" fmla="*/ 1887511 h 3922977"/>
                  <a:gd name="connsiteX1529" fmla="*/ 1128524 w 7707860"/>
                  <a:gd name="connsiteY1529" fmla="*/ 1893807 h 3922977"/>
                  <a:gd name="connsiteX1530" fmla="*/ 6234576 w 7707860"/>
                  <a:gd name="connsiteY1530" fmla="*/ 2114834 h 3922977"/>
                  <a:gd name="connsiteX1531" fmla="*/ 6214403 w 7707860"/>
                  <a:gd name="connsiteY1531" fmla="*/ 2112168 h 3922977"/>
                  <a:gd name="connsiteX1532" fmla="*/ 6247481 w 7707860"/>
                  <a:gd name="connsiteY1532" fmla="*/ 2103871 h 3922977"/>
                  <a:gd name="connsiteX1533" fmla="*/ 6234576 w 7707860"/>
                  <a:gd name="connsiteY1533" fmla="*/ 2114834 h 3922977"/>
                  <a:gd name="connsiteX1534" fmla="*/ 6291905 w 7707860"/>
                  <a:gd name="connsiteY1534" fmla="*/ 1888844 h 3922977"/>
                  <a:gd name="connsiteX1535" fmla="*/ 6165826 w 7707860"/>
                  <a:gd name="connsiteY1535" fmla="*/ 2111056 h 3922977"/>
                  <a:gd name="connsiteX1536" fmla="*/ 6047163 w 7707860"/>
                  <a:gd name="connsiteY1536" fmla="*/ 2103649 h 3922977"/>
                  <a:gd name="connsiteX1537" fmla="*/ 6143577 w 7707860"/>
                  <a:gd name="connsiteY1537" fmla="*/ 1918472 h 3922977"/>
                  <a:gd name="connsiteX1538" fmla="*/ 6291905 w 7707860"/>
                  <a:gd name="connsiteY1538" fmla="*/ 1888844 h 3922977"/>
                  <a:gd name="connsiteX1539" fmla="*/ 6378158 w 7707860"/>
                  <a:gd name="connsiteY1539" fmla="*/ 2042541 h 3922977"/>
                  <a:gd name="connsiteX1540" fmla="*/ 6346935 w 7707860"/>
                  <a:gd name="connsiteY1540" fmla="*/ 2047948 h 3922977"/>
                  <a:gd name="connsiteX1541" fmla="*/ 6328987 w 7707860"/>
                  <a:gd name="connsiteY1541" fmla="*/ 2050614 h 3922977"/>
                  <a:gd name="connsiteX1542" fmla="*/ 6356650 w 7707860"/>
                  <a:gd name="connsiteY1542" fmla="*/ 2020912 h 3922977"/>
                  <a:gd name="connsiteX1543" fmla="*/ 6379270 w 7707860"/>
                  <a:gd name="connsiteY1543" fmla="*/ 2040615 h 3922977"/>
                  <a:gd name="connsiteX1544" fmla="*/ 6379641 w 7707860"/>
                  <a:gd name="connsiteY1544" fmla="*/ 2042245 h 3922977"/>
                  <a:gd name="connsiteX1545" fmla="*/ 6378158 w 7707860"/>
                  <a:gd name="connsiteY1545" fmla="*/ 2042541 h 3922977"/>
                  <a:gd name="connsiteX1546" fmla="*/ 6861337 w 7707860"/>
                  <a:gd name="connsiteY1546" fmla="*/ 1541896 h 3922977"/>
                  <a:gd name="connsiteX1547" fmla="*/ 6827444 w 7707860"/>
                  <a:gd name="connsiteY1547" fmla="*/ 1577376 h 3922977"/>
                  <a:gd name="connsiteX1548" fmla="*/ 6817061 w 7707860"/>
                  <a:gd name="connsiteY1548" fmla="*/ 1586561 h 3922977"/>
                  <a:gd name="connsiteX1549" fmla="*/ 6816171 w 7707860"/>
                  <a:gd name="connsiteY1549" fmla="*/ 1585672 h 3922977"/>
                  <a:gd name="connsiteX1550" fmla="*/ 6828037 w 7707860"/>
                  <a:gd name="connsiteY1550" fmla="*/ 1556340 h 3922977"/>
                  <a:gd name="connsiteX1551" fmla="*/ 6861337 w 7707860"/>
                  <a:gd name="connsiteY1551" fmla="*/ 1541822 h 3922977"/>
                  <a:gd name="connsiteX1552" fmla="*/ 6800003 w 7707860"/>
                  <a:gd name="connsiteY1552" fmla="*/ 1508564 h 3922977"/>
                  <a:gd name="connsiteX1553" fmla="*/ 6818025 w 7707860"/>
                  <a:gd name="connsiteY1553" fmla="*/ 1517601 h 3922977"/>
                  <a:gd name="connsiteX1554" fmla="*/ 6805862 w 7707860"/>
                  <a:gd name="connsiteY1554" fmla="*/ 1533082 h 3922977"/>
                  <a:gd name="connsiteX1555" fmla="*/ 6780498 w 7707860"/>
                  <a:gd name="connsiteY1555" fmla="*/ 1546933 h 3922977"/>
                  <a:gd name="connsiteX1556" fmla="*/ 6799929 w 7707860"/>
                  <a:gd name="connsiteY1556" fmla="*/ 1508564 h 3922977"/>
                  <a:gd name="connsiteX1557" fmla="*/ 6449504 w 7707860"/>
                  <a:gd name="connsiteY1557" fmla="*/ 1617078 h 3922977"/>
                  <a:gd name="connsiteX1558" fmla="*/ 6426142 w 7707860"/>
                  <a:gd name="connsiteY1558" fmla="*/ 1585672 h 3922977"/>
                  <a:gd name="connsiteX1559" fmla="*/ 6422582 w 7707860"/>
                  <a:gd name="connsiteY1559" fmla="*/ 1551970 h 3922977"/>
                  <a:gd name="connsiteX1560" fmla="*/ 6449578 w 7707860"/>
                  <a:gd name="connsiteY1560" fmla="*/ 1617078 h 3922977"/>
                  <a:gd name="connsiteX1561" fmla="*/ 6580552 w 7707860"/>
                  <a:gd name="connsiteY1561" fmla="*/ 2100094 h 3922977"/>
                  <a:gd name="connsiteX1562" fmla="*/ 6548438 w 7707860"/>
                  <a:gd name="connsiteY1562" fmla="*/ 2085650 h 3922977"/>
                  <a:gd name="connsiteX1563" fmla="*/ 6537166 w 7707860"/>
                  <a:gd name="connsiteY1563" fmla="*/ 2076095 h 3922977"/>
                  <a:gd name="connsiteX1564" fmla="*/ 6519885 w 7707860"/>
                  <a:gd name="connsiteY1564" fmla="*/ 2087872 h 3922977"/>
                  <a:gd name="connsiteX1565" fmla="*/ 6391878 w 7707860"/>
                  <a:gd name="connsiteY1565" fmla="*/ 2107131 h 3922977"/>
                  <a:gd name="connsiteX1566" fmla="*/ 6390098 w 7707860"/>
                  <a:gd name="connsiteY1566" fmla="*/ 2083946 h 3922977"/>
                  <a:gd name="connsiteX1567" fmla="*/ 6428960 w 7707860"/>
                  <a:gd name="connsiteY1567" fmla="*/ 2036245 h 3922977"/>
                  <a:gd name="connsiteX1568" fmla="*/ 6456475 w 7707860"/>
                  <a:gd name="connsiteY1568" fmla="*/ 2026541 h 3922977"/>
                  <a:gd name="connsiteX1569" fmla="*/ 6503866 w 7707860"/>
                  <a:gd name="connsiteY1569" fmla="*/ 2009950 h 3922977"/>
                  <a:gd name="connsiteX1570" fmla="*/ 6516251 w 7707860"/>
                  <a:gd name="connsiteY1570" fmla="*/ 2024690 h 3922977"/>
                  <a:gd name="connsiteX1571" fmla="*/ 6565793 w 7707860"/>
                  <a:gd name="connsiteY1571" fmla="*/ 2057725 h 3922977"/>
                  <a:gd name="connsiteX1572" fmla="*/ 6595978 w 7707860"/>
                  <a:gd name="connsiteY1572" fmla="*/ 2079354 h 3922977"/>
                  <a:gd name="connsiteX1573" fmla="*/ 6580700 w 7707860"/>
                  <a:gd name="connsiteY1573" fmla="*/ 2100020 h 3922977"/>
                  <a:gd name="connsiteX1574" fmla="*/ 6672218 w 7707860"/>
                  <a:gd name="connsiteY1574" fmla="*/ 1605079 h 3922977"/>
                  <a:gd name="connsiteX1575" fmla="*/ 6650711 w 7707860"/>
                  <a:gd name="connsiteY1575" fmla="*/ 1592857 h 3922977"/>
                  <a:gd name="connsiteX1576" fmla="*/ 6617931 w 7707860"/>
                  <a:gd name="connsiteY1576" fmla="*/ 1604412 h 3922977"/>
                  <a:gd name="connsiteX1577" fmla="*/ 6606435 w 7707860"/>
                  <a:gd name="connsiteY1577" fmla="*/ 1618708 h 3922977"/>
                  <a:gd name="connsiteX1578" fmla="*/ 6577511 w 7707860"/>
                  <a:gd name="connsiteY1578" fmla="*/ 1601005 h 3922977"/>
                  <a:gd name="connsiteX1579" fmla="*/ 6549847 w 7707860"/>
                  <a:gd name="connsiteY1579" fmla="*/ 1609597 h 3922977"/>
                  <a:gd name="connsiteX1580" fmla="*/ 6544508 w 7707860"/>
                  <a:gd name="connsiteY1580" fmla="*/ 1617671 h 3922977"/>
                  <a:gd name="connsiteX1581" fmla="*/ 6528489 w 7707860"/>
                  <a:gd name="connsiteY1581" fmla="*/ 1617448 h 3922977"/>
                  <a:gd name="connsiteX1582" fmla="*/ 6471456 w 7707860"/>
                  <a:gd name="connsiteY1582" fmla="*/ 1572265 h 3922977"/>
                  <a:gd name="connsiteX1583" fmla="*/ 6468415 w 7707860"/>
                  <a:gd name="connsiteY1583" fmla="*/ 1541229 h 3922977"/>
                  <a:gd name="connsiteX1584" fmla="*/ 6529452 w 7707860"/>
                  <a:gd name="connsiteY1584" fmla="*/ 1561821 h 3922977"/>
                  <a:gd name="connsiteX1585" fmla="*/ 6628091 w 7707860"/>
                  <a:gd name="connsiteY1585" fmla="*/ 1569895 h 3922977"/>
                  <a:gd name="connsiteX1586" fmla="*/ 6657682 w 7707860"/>
                  <a:gd name="connsiteY1586" fmla="*/ 1579228 h 3922977"/>
                  <a:gd name="connsiteX1587" fmla="*/ 6686606 w 7707860"/>
                  <a:gd name="connsiteY1587" fmla="*/ 1568858 h 3922977"/>
                  <a:gd name="connsiteX1588" fmla="*/ 6695358 w 7707860"/>
                  <a:gd name="connsiteY1588" fmla="*/ 1549674 h 3922977"/>
                  <a:gd name="connsiteX1589" fmla="*/ 6710561 w 7707860"/>
                  <a:gd name="connsiteY1589" fmla="*/ 1551155 h 3922977"/>
                  <a:gd name="connsiteX1590" fmla="*/ 6745567 w 7707860"/>
                  <a:gd name="connsiteY1590" fmla="*/ 1563673 h 3922977"/>
                  <a:gd name="connsiteX1591" fmla="*/ 6750313 w 7707860"/>
                  <a:gd name="connsiteY1591" fmla="*/ 1567006 h 3922977"/>
                  <a:gd name="connsiteX1592" fmla="*/ 6726878 w 7707860"/>
                  <a:gd name="connsiteY1592" fmla="*/ 1589598 h 3922977"/>
                  <a:gd name="connsiteX1593" fmla="*/ 6685345 w 7707860"/>
                  <a:gd name="connsiteY1593" fmla="*/ 1602634 h 3922977"/>
                  <a:gd name="connsiteX1594" fmla="*/ 6672218 w 7707860"/>
                  <a:gd name="connsiteY1594" fmla="*/ 1605153 h 3922977"/>
                  <a:gd name="connsiteX1595" fmla="*/ 6691798 w 7707860"/>
                  <a:gd name="connsiteY1595" fmla="*/ 2051355 h 3922977"/>
                  <a:gd name="connsiteX1596" fmla="*/ 6693578 w 7707860"/>
                  <a:gd name="connsiteY1596" fmla="*/ 2042467 h 3922977"/>
                  <a:gd name="connsiteX1597" fmla="*/ 6691798 w 7707860"/>
                  <a:gd name="connsiteY1597" fmla="*/ 2051355 h 3922977"/>
                  <a:gd name="connsiteX1598" fmla="*/ 6775529 w 7707860"/>
                  <a:gd name="connsiteY1598" fmla="*/ 2133204 h 3922977"/>
                  <a:gd name="connsiteX1599" fmla="*/ 6754689 w 7707860"/>
                  <a:gd name="connsiteY1599" fmla="*/ 2139870 h 3922977"/>
                  <a:gd name="connsiteX1600" fmla="*/ 6687793 w 7707860"/>
                  <a:gd name="connsiteY1600" fmla="*/ 2078762 h 3922977"/>
                  <a:gd name="connsiteX1601" fmla="*/ 6709968 w 7707860"/>
                  <a:gd name="connsiteY1601" fmla="*/ 2059059 h 3922977"/>
                  <a:gd name="connsiteX1602" fmla="*/ 6761660 w 7707860"/>
                  <a:gd name="connsiteY1602" fmla="*/ 2032541 h 3922977"/>
                  <a:gd name="connsiteX1603" fmla="*/ 6740820 w 7707860"/>
                  <a:gd name="connsiteY1603" fmla="*/ 2055207 h 3922977"/>
                  <a:gd name="connsiteX1604" fmla="*/ 6738670 w 7707860"/>
                  <a:gd name="connsiteY1604" fmla="*/ 2081354 h 3922977"/>
                  <a:gd name="connsiteX1605" fmla="*/ 6767297 w 7707860"/>
                  <a:gd name="connsiteY1605" fmla="*/ 2109353 h 3922977"/>
                  <a:gd name="connsiteX1606" fmla="*/ 6775529 w 7707860"/>
                  <a:gd name="connsiteY1606" fmla="*/ 2133204 h 3922977"/>
                  <a:gd name="connsiteX1607" fmla="*/ 6803563 w 7707860"/>
                  <a:gd name="connsiteY1607" fmla="*/ 1702630 h 3922977"/>
                  <a:gd name="connsiteX1608" fmla="*/ 6777161 w 7707860"/>
                  <a:gd name="connsiteY1608" fmla="*/ 1702630 h 3922977"/>
                  <a:gd name="connsiteX1609" fmla="*/ 6722576 w 7707860"/>
                  <a:gd name="connsiteY1609" fmla="*/ 1684482 h 3922977"/>
                  <a:gd name="connsiteX1610" fmla="*/ 6705370 w 7707860"/>
                  <a:gd name="connsiteY1610" fmla="*/ 1626855 h 3922977"/>
                  <a:gd name="connsiteX1611" fmla="*/ 6753280 w 7707860"/>
                  <a:gd name="connsiteY1611" fmla="*/ 1607301 h 3922977"/>
                  <a:gd name="connsiteX1612" fmla="*/ 6752019 w 7707860"/>
                  <a:gd name="connsiteY1612" fmla="*/ 1615448 h 3922977"/>
                  <a:gd name="connsiteX1613" fmla="*/ 6772488 w 7707860"/>
                  <a:gd name="connsiteY1613" fmla="*/ 1631744 h 3922977"/>
                  <a:gd name="connsiteX1614" fmla="*/ 6770041 w 7707860"/>
                  <a:gd name="connsiteY1614" fmla="*/ 1635003 h 3922977"/>
                  <a:gd name="connsiteX1615" fmla="*/ 6782649 w 7707860"/>
                  <a:gd name="connsiteY1615" fmla="*/ 1658335 h 3922977"/>
                  <a:gd name="connsiteX1616" fmla="*/ 6803341 w 7707860"/>
                  <a:gd name="connsiteY1616" fmla="*/ 1692408 h 3922977"/>
                  <a:gd name="connsiteX1617" fmla="*/ 6803563 w 7707860"/>
                  <a:gd name="connsiteY1617" fmla="*/ 1702704 h 3922977"/>
                  <a:gd name="connsiteX1618" fmla="*/ 6959159 w 7707860"/>
                  <a:gd name="connsiteY1618" fmla="*/ 1576117 h 3922977"/>
                  <a:gd name="connsiteX1619" fmla="*/ 6801635 w 7707860"/>
                  <a:gd name="connsiteY1619" fmla="*/ 1628485 h 3922977"/>
                  <a:gd name="connsiteX1620" fmla="*/ 6798891 w 7707860"/>
                  <a:gd name="connsiteY1620" fmla="*/ 1628337 h 3922977"/>
                  <a:gd name="connsiteX1621" fmla="*/ 6862746 w 7707860"/>
                  <a:gd name="connsiteY1621" fmla="*/ 1599597 h 3922977"/>
                  <a:gd name="connsiteX1622" fmla="*/ 6863191 w 7707860"/>
                  <a:gd name="connsiteY1622" fmla="*/ 1599968 h 3922977"/>
                  <a:gd name="connsiteX1623" fmla="*/ 6883364 w 7707860"/>
                  <a:gd name="connsiteY1623" fmla="*/ 1600560 h 3922977"/>
                  <a:gd name="connsiteX1624" fmla="*/ 6902276 w 7707860"/>
                  <a:gd name="connsiteY1624" fmla="*/ 1587820 h 3922977"/>
                  <a:gd name="connsiteX1625" fmla="*/ 6920149 w 7707860"/>
                  <a:gd name="connsiteY1625" fmla="*/ 1590857 h 3922977"/>
                  <a:gd name="connsiteX1626" fmla="*/ 6937578 w 7707860"/>
                  <a:gd name="connsiteY1626" fmla="*/ 1588783 h 3922977"/>
                  <a:gd name="connsiteX1627" fmla="*/ 6933425 w 7707860"/>
                  <a:gd name="connsiteY1627" fmla="*/ 1572413 h 3922977"/>
                  <a:gd name="connsiteX1628" fmla="*/ 6926675 w 7707860"/>
                  <a:gd name="connsiteY1628" fmla="*/ 1563673 h 3922977"/>
                  <a:gd name="connsiteX1629" fmla="*/ 6945143 w 7707860"/>
                  <a:gd name="connsiteY1629" fmla="*/ 1542118 h 3922977"/>
                  <a:gd name="connsiteX1630" fmla="*/ 6947516 w 7707860"/>
                  <a:gd name="connsiteY1630" fmla="*/ 1533156 h 3922977"/>
                  <a:gd name="connsiteX1631" fmla="*/ 6955822 w 7707860"/>
                  <a:gd name="connsiteY1631" fmla="*/ 1529452 h 3922977"/>
                  <a:gd name="connsiteX1632" fmla="*/ 6967095 w 7707860"/>
                  <a:gd name="connsiteY1632" fmla="*/ 1548044 h 3922977"/>
                  <a:gd name="connsiteX1633" fmla="*/ 6959159 w 7707860"/>
                  <a:gd name="connsiteY1633" fmla="*/ 1576191 h 3922977"/>
                  <a:gd name="connsiteX1634" fmla="*/ 7249586 w 7707860"/>
                  <a:gd name="connsiteY1634" fmla="*/ 1839809 h 3922977"/>
                  <a:gd name="connsiteX1635" fmla="*/ 7218882 w 7707860"/>
                  <a:gd name="connsiteY1635" fmla="*/ 1866919 h 3922977"/>
                  <a:gd name="connsiteX1636" fmla="*/ 7198265 w 7707860"/>
                  <a:gd name="connsiteY1636" fmla="*/ 1876474 h 3922977"/>
                  <a:gd name="connsiteX1637" fmla="*/ 7193444 w 7707860"/>
                  <a:gd name="connsiteY1637" fmla="*/ 1877437 h 3922977"/>
                  <a:gd name="connsiteX1638" fmla="*/ 7165558 w 7707860"/>
                  <a:gd name="connsiteY1638" fmla="*/ 1863215 h 3922977"/>
                  <a:gd name="connsiteX1639" fmla="*/ 7196781 w 7707860"/>
                  <a:gd name="connsiteY1639" fmla="*/ 1844772 h 3922977"/>
                  <a:gd name="connsiteX1640" fmla="*/ 7220440 w 7707860"/>
                  <a:gd name="connsiteY1640" fmla="*/ 1823217 h 3922977"/>
                  <a:gd name="connsiteX1641" fmla="*/ 7224741 w 7707860"/>
                  <a:gd name="connsiteY1641" fmla="*/ 1819662 h 3922977"/>
                  <a:gd name="connsiteX1642" fmla="*/ 7234531 w 7707860"/>
                  <a:gd name="connsiteY1642" fmla="*/ 1816477 h 3922977"/>
                  <a:gd name="connsiteX1643" fmla="*/ 7248771 w 7707860"/>
                  <a:gd name="connsiteY1643" fmla="*/ 1820625 h 3922977"/>
                  <a:gd name="connsiteX1644" fmla="*/ 7249660 w 7707860"/>
                  <a:gd name="connsiteY1644" fmla="*/ 1839661 h 3922977"/>
                  <a:gd name="connsiteX1645" fmla="*/ 7456875 w 7707860"/>
                  <a:gd name="connsiteY1645" fmla="*/ 1845809 h 3922977"/>
                  <a:gd name="connsiteX1646" fmla="*/ 7348002 w 7707860"/>
                  <a:gd name="connsiteY1646" fmla="*/ 1878326 h 3922977"/>
                  <a:gd name="connsiteX1647" fmla="*/ 7311587 w 7707860"/>
                  <a:gd name="connsiteY1647" fmla="*/ 1867363 h 3922977"/>
                  <a:gd name="connsiteX1648" fmla="*/ 7310846 w 7707860"/>
                  <a:gd name="connsiteY1648" fmla="*/ 1854919 h 3922977"/>
                  <a:gd name="connsiteX1649" fmla="*/ 7416159 w 7707860"/>
                  <a:gd name="connsiteY1649" fmla="*/ 1786330 h 3922977"/>
                  <a:gd name="connsiteX1650" fmla="*/ 7435071 w 7707860"/>
                  <a:gd name="connsiteY1650" fmla="*/ 1784478 h 3922977"/>
                  <a:gd name="connsiteX1651" fmla="*/ 7476677 w 7707860"/>
                  <a:gd name="connsiteY1651" fmla="*/ 1792404 h 3922977"/>
                  <a:gd name="connsiteX1652" fmla="*/ 7456875 w 7707860"/>
                  <a:gd name="connsiteY1652" fmla="*/ 1845809 h 392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Lst>
                <a:rect l="l" t="t" r="r" b="b"/>
                <a:pathLst>
                  <a:path w="7707860" h="3922977">
                    <a:moveTo>
                      <a:pt x="7703470" y="1788996"/>
                    </a:moveTo>
                    <a:cubicBezTo>
                      <a:pt x="7694571" y="1778775"/>
                      <a:pt x="7681963" y="1789589"/>
                      <a:pt x="7672099" y="1794478"/>
                    </a:cubicBezTo>
                    <a:cubicBezTo>
                      <a:pt x="7661271" y="1799811"/>
                      <a:pt x="7649480" y="1812847"/>
                      <a:pt x="7639838" y="1796700"/>
                    </a:cubicBezTo>
                    <a:cubicBezTo>
                      <a:pt x="7611952" y="1749961"/>
                      <a:pt x="7570791" y="1724481"/>
                      <a:pt x="7515168" y="1718999"/>
                    </a:cubicBezTo>
                    <a:cubicBezTo>
                      <a:pt x="7508048" y="1718333"/>
                      <a:pt x="7499371" y="1715888"/>
                      <a:pt x="7500187" y="1706556"/>
                    </a:cubicBezTo>
                    <a:cubicBezTo>
                      <a:pt x="7500929" y="1698408"/>
                      <a:pt x="7507752" y="1693371"/>
                      <a:pt x="7515909" y="1695149"/>
                    </a:cubicBezTo>
                    <a:cubicBezTo>
                      <a:pt x="7533190" y="1698926"/>
                      <a:pt x="7541570" y="1688630"/>
                      <a:pt x="7549209" y="1677520"/>
                    </a:cubicBezTo>
                    <a:cubicBezTo>
                      <a:pt x="7556107" y="1667520"/>
                      <a:pt x="7565599" y="1662261"/>
                      <a:pt x="7576947" y="1658632"/>
                    </a:cubicBezTo>
                    <a:cubicBezTo>
                      <a:pt x="7583770" y="1656484"/>
                      <a:pt x="7593485" y="1654780"/>
                      <a:pt x="7591335" y="1645595"/>
                    </a:cubicBezTo>
                    <a:cubicBezTo>
                      <a:pt x="7589036" y="1635892"/>
                      <a:pt x="7578652" y="1636485"/>
                      <a:pt x="7570272" y="1636040"/>
                    </a:cubicBezTo>
                    <a:cubicBezTo>
                      <a:pt x="7558776" y="1635448"/>
                      <a:pt x="7549580" y="1640781"/>
                      <a:pt x="7542238" y="1648262"/>
                    </a:cubicBezTo>
                    <a:cubicBezTo>
                      <a:pt x="7528740" y="1662187"/>
                      <a:pt x="7508790" y="1665298"/>
                      <a:pt x="7493364" y="1675890"/>
                    </a:cubicBezTo>
                    <a:cubicBezTo>
                      <a:pt x="7482388" y="1683445"/>
                      <a:pt x="7478605" y="1677964"/>
                      <a:pt x="7478012" y="1667150"/>
                    </a:cubicBezTo>
                    <a:cubicBezTo>
                      <a:pt x="7477344" y="1654558"/>
                      <a:pt x="7482833" y="1645743"/>
                      <a:pt x="7494402" y="1640188"/>
                    </a:cubicBezTo>
                    <a:cubicBezTo>
                      <a:pt x="7510792" y="1632337"/>
                      <a:pt x="7524364" y="1621226"/>
                      <a:pt x="7536008" y="1607819"/>
                    </a:cubicBezTo>
                    <a:cubicBezTo>
                      <a:pt x="7540680" y="1602486"/>
                      <a:pt x="7547578" y="1597227"/>
                      <a:pt x="7543721" y="1589450"/>
                    </a:cubicBezTo>
                    <a:cubicBezTo>
                      <a:pt x="7539346" y="1580635"/>
                      <a:pt x="7530149" y="1580931"/>
                      <a:pt x="7521546" y="1582265"/>
                    </a:cubicBezTo>
                    <a:cubicBezTo>
                      <a:pt x="7501744" y="1585228"/>
                      <a:pt x="7483203" y="1594486"/>
                      <a:pt x="7462585" y="1593227"/>
                    </a:cubicBezTo>
                    <a:cubicBezTo>
                      <a:pt x="7453389" y="1592709"/>
                      <a:pt x="7440188" y="1595449"/>
                      <a:pt x="7438037" y="1584635"/>
                    </a:cubicBezTo>
                    <a:cubicBezTo>
                      <a:pt x="7435516" y="1571969"/>
                      <a:pt x="7449162" y="1573376"/>
                      <a:pt x="7457987" y="1571080"/>
                    </a:cubicBezTo>
                    <a:cubicBezTo>
                      <a:pt x="7476158" y="1566414"/>
                      <a:pt x="7489878" y="1542785"/>
                      <a:pt x="7482461" y="1529748"/>
                    </a:cubicBezTo>
                    <a:cubicBezTo>
                      <a:pt x="7458581" y="1487676"/>
                      <a:pt x="7404070" y="1461900"/>
                      <a:pt x="7354380" y="1466936"/>
                    </a:cubicBezTo>
                    <a:cubicBezTo>
                      <a:pt x="7335987" y="1468788"/>
                      <a:pt x="7328793" y="1487084"/>
                      <a:pt x="7311662" y="1491084"/>
                    </a:cubicBezTo>
                    <a:cubicBezTo>
                      <a:pt x="7310846" y="1444123"/>
                      <a:pt x="7319745" y="1434123"/>
                      <a:pt x="7365727" y="1431382"/>
                    </a:cubicBezTo>
                    <a:cubicBezTo>
                      <a:pt x="7387902" y="1430049"/>
                      <a:pt x="7410151" y="1431679"/>
                      <a:pt x="7432401" y="1431012"/>
                    </a:cubicBezTo>
                    <a:cubicBezTo>
                      <a:pt x="7446715" y="1430642"/>
                      <a:pt x="7454279" y="1422420"/>
                      <a:pt x="7441820" y="1412346"/>
                    </a:cubicBezTo>
                    <a:cubicBezTo>
                      <a:pt x="7409929" y="1386496"/>
                      <a:pt x="7409781" y="1350201"/>
                      <a:pt x="7402661" y="1315906"/>
                    </a:cubicBezTo>
                    <a:cubicBezTo>
                      <a:pt x="7402142" y="1313536"/>
                      <a:pt x="7401919" y="1311017"/>
                      <a:pt x="7401697" y="1308573"/>
                    </a:cubicBezTo>
                    <a:cubicBezTo>
                      <a:pt x="7395690" y="1311388"/>
                      <a:pt x="7387457" y="1314869"/>
                      <a:pt x="7377816" y="1318869"/>
                    </a:cubicBezTo>
                    <a:cubicBezTo>
                      <a:pt x="7378632" y="1320202"/>
                      <a:pt x="7379596" y="1321535"/>
                      <a:pt x="7380783" y="1322869"/>
                    </a:cubicBezTo>
                    <a:cubicBezTo>
                      <a:pt x="7387606" y="1330868"/>
                      <a:pt x="7387235" y="1340423"/>
                      <a:pt x="7378187" y="1346794"/>
                    </a:cubicBezTo>
                    <a:cubicBezTo>
                      <a:pt x="7367210" y="1354571"/>
                      <a:pt x="7354380" y="1361756"/>
                      <a:pt x="7340512" y="1358052"/>
                    </a:cubicBezTo>
                    <a:cubicBezTo>
                      <a:pt x="7330499" y="1355386"/>
                      <a:pt x="7331760" y="1345831"/>
                      <a:pt x="7331686" y="1337609"/>
                    </a:cubicBezTo>
                    <a:cubicBezTo>
                      <a:pt x="7292750" y="1353608"/>
                      <a:pt x="7252256" y="1371533"/>
                      <a:pt x="7241354" y="1383903"/>
                    </a:cubicBezTo>
                    <a:cubicBezTo>
                      <a:pt x="7240983" y="1387014"/>
                      <a:pt x="7240538" y="1390125"/>
                      <a:pt x="7240390" y="1393310"/>
                    </a:cubicBezTo>
                    <a:cubicBezTo>
                      <a:pt x="7237497" y="1390792"/>
                      <a:pt x="7238165" y="1387607"/>
                      <a:pt x="7241354" y="1383903"/>
                    </a:cubicBezTo>
                    <a:cubicBezTo>
                      <a:pt x="7249660" y="1317980"/>
                      <a:pt x="7300018" y="1280204"/>
                      <a:pt x="7345184" y="1239391"/>
                    </a:cubicBezTo>
                    <a:cubicBezTo>
                      <a:pt x="7358385" y="1227465"/>
                      <a:pt x="7369510" y="1232206"/>
                      <a:pt x="7378187" y="1246798"/>
                    </a:cubicBezTo>
                    <a:cubicBezTo>
                      <a:pt x="7379893" y="1249613"/>
                      <a:pt x="7381302" y="1252501"/>
                      <a:pt x="7382637" y="1255390"/>
                    </a:cubicBezTo>
                    <a:cubicBezTo>
                      <a:pt x="7385010" y="1255538"/>
                      <a:pt x="7387457" y="1255761"/>
                      <a:pt x="7389979" y="1256279"/>
                    </a:cubicBezTo>
                    <a:cubicBezTo>
                      <a:pt x="7404812" y="1259242"/>
                      <a:pt x="7404886" y="1246798"/>
                      <a:pt x="7401548" y="1235391"/>
                    </a:cubicBezTo>
                    <a:cubicBezTo>
                      <a:pt x="7387828" y="1187838"/>
                      <a:pt x="7183580" y="1211688"/>
                      <a:pt x="7137450" y="1259242"/>
                    </a:cubicBezTo>
                    <a:cubicBezTo>
                      <a:pt x="7117055" y="1280278"/>
                      <a:pt x="7112902" y="1357460"/>
                      <a:pt x="7070702" y="1355534"/>
                    </a:cubicBezTo>
                    <a:cubicBezTo>
                      <a:pt x="7025833" y="1353460"/>
                      <a:pt x="7033101" y="1262649"/>
                      <a:pt x="7003955" y="1259242"/>
                    </a:cubicBezTo>
                    <a:cubicBezTo>
                      <a:pt x="6970729" y="1255316"/>
                      <a:pt x="6974289" y="1318499"/>
                      <a:pt x="6892709" y="1333313"/>
                    </a:cubicBezTo>
                    <a:cubicBezTo>
                      <a:pt x="6798817" y="1350349"/>
                      <a:pt x="6968949" y="1414050"/>
                      <a:pt x="6677633" y="1437012"/>
                    </a:cubicBezTo>
                    <a:cubicBezTo>
                      <a:pt x="6691501" y="1473529"/>
                      <a:pt x="6640625" y="1493602"/>
                      <a:pt x="6629277" y="1524415"/>
                    </a:cubicBezTo>
                    <a:cubicBezTo>
                      <a:pt x="6607547" y="1526267"/>
                      <a:pt x="6586559" y="1527897"/>
                      <a:pt x="6566683" y="1529082"/>
                    </a:cubicBezTo>
                    <a:cubicBezTo>
                      <a:pt x="6449949" y="1534489"/>
                      <a:pt x="6393955" y="1529526"/>
                      <a:pt x="6375488" y="1517156"/>
                    </a:cubicBezTo>
                    <a:cubicBezTo>
                      <a:pt x="6376971" y="1554340"/>
                      <a:pt x="6388393" y="1589746"/>
                      <a:pt x="6409900" y="1622707"/>
                    </a:cubicBezTo>
                    <a:cubicBezTo>
                      <a:pt x="6421247" y="1640040"/>
                      <a:pt x="6422286" y="1656706"/>
                      <a:pt x="6408936" y="1673816"/>
                    </a:cubicBezTo>
                    <a:cubicBezTo>
                      <a:pt x="6405154" y="1678631"/>
                      <a:pt x="6403003" y="1684853"/>
                      <a:pt x="6402038" y="1690704"/>
                    </a:cubicBezTo>
                    <a:cubicBezTo>
                      <a:pt x="6394696" y="1737295"/>
                      <a:pt x="6361619" y="1762924"/>
                      <a:pt x="6305329" y="1764479"/>
                    </a:cubicBezTo>
                    <a:cubicBezTo>
                      <a:pt x="6290199" y="1764923"/>
                      <a:pt x="6278703" y="1770849"/>
                      <a:pt x="6266244" y="1777293"/>
                    </a:cubicBezTo>
                    <a:cubicBezTo>
                      <a:pt x="6227456" y="1797218"/>
                      <a:pt x="6191338" y="1820847"/>
                      <a:pt x="6149880" y="1837068"/>
                    </a:cubicBezTo>
                    <a:cubicBezTo>
                      <a:pt x="6144392" y="1839216"/>
                      <a:pt x="6137792" y="1843216"/>
                      <a:pt x="6131859" y="1842920"/>
                    </a:cubicBezTo>
                    <a:cubicBezTo>
                      <a:pt x="6131191" y="1836180"/>
                      <a:pt x="6032330" y="1992617"/>
                      <a:pt x="5980416" y="2096316"/>
                    </a:cubicBezTo>
                    <a:cubicBezTo>
                      <a:pt x="5958389" y="2086317"/>
                      <a:pt x="5925312" y="2120908"/>
                      <a:pt x="5913668" y="2118538"/>
                    </a:cubicBezTo>
                    <a:cubicBezTo>
                      <a:pt x="5865238" y="2108686"/>
                      <a:pt x="5797972" y="2123871"/>
                      <a:pt x="5765340" y="2140759"/>
                    </a:cubicBezTo>
                    <a:cubicBezTo>
                      <a:pt x="5723659" y="2162313"/>
                      <a:pt x="5652833" y="2203867"/>
                      <a:pt x="5609595" y="2222237"/>
                    </a:cubicBezTo>
                    <a:cubicBezTo>
                      <a:pt x="5559015" y="2243717"/>
                      <a:pt x="5370119" y="2241495"/>
                      <a:pt x="5290689" y="2251865"/>
                    </a:cubicBezTo>
                    <a:cubicBezTo>
                      <a:pt x="5177441" y="2266605"/>
                      <a:pt x="4845705" y="2355564"/>
                      <a:pt x="4845705" y="2355564"/>
                    </a:cubicBezTo>
                    <a:cubicBezTo>
                      <a:pt x="4845705" y="2355564"/>
                      <a:pt x="4643237" y="2371193"/>
                      <a:pt x="4601482" y="2398525"/>
                    </a:cubicBezTo>
                    <a:cubicBezTo>
                      <a:pt x="4562397" y="2424154"/>
                      <a:pt x="4529617" y="2523853"/>
                      <a:pt x="4489717" y="2548148"/>
                    </a:cubicBezTo>
                    <a:cubicBezTo>
                      <a:pt x="4434984" y="2581480"/>
                      <a:pt x="4214568" y="2632811"/>
                      <a:pt x="4155978" y="2651848"/>
                    </a:cubicBezTo>
                    <a:cubicBezTo>
                      <a:pt x="4045548" y="2687698"/>
                      <a:pt x="3892844" y="2762361"/>
                      <a:pt x="3797543" y="2815914"/>
                    </a:cubicBezTo>
                    <a:cubicBezTo>
                      <a:pt x="3780930" y="2825247"/>
                      <a:pt x="3762092" y="2808063"/>
                      <a:pt x="3769880" y="2790730"/>
                    </a:cubicBezTo>
                    <a:cubicBezTo>
                      <a:pt x="3795615" y="2733400"/>
                      <a:pt x="3805923" y="2694661"/>
                      <a:pt x="3814823" y="2651848"/>
                    </a:cubicBezTo>
                    <a:cubicBezTo>
                      <a:pt x="3851905" y="2474078"/>
                      <a:pt x="3940457" y="2300381"/>
                      <a:pt x="3940902" y="2274086"/>
                    </a:cubicBezTo>
                    <a:cubicBezTo>
                      <a:pt x="3941941" y="2213793"/>
                      <a:pt x="4062235" y="2098909"/>
                      <a:pt x="4110367" y="2062540"/>
                    </a:cubicBezTo>
                    <a:cubicBezTo>
                      <a:pt x="4162950" y="2022838"/>
                      <a:pt x="4357779" y="1971433"/>
                      <a:pt x="4357779" y="1971433"/>
                    </a:cubicBezTo>
                    <a:cubicBezTo>
                      <a:pt x="4357779" y="1971433"/>
                      <a:pt x="4614980" y="1918620"/>
                      <a:pt x="4697376" y="1874104"/>
                    </a:cubicBezTo>
                    <a:cubicBezTo>
                      <a:pt x="4700269" y="1872548"/>
                      <a:pt x="4881822" y="1798181"/>
                      <a:pt x="4922983" y="1761442"/>
                    </a:cubicBezTo>
                    <a:cubicBezTo>
                      <a:pt x="4968669" y="1720703"/>
                      <a:pt x="5030818" y="1677001"/>
                      <a:pt x="5085106" y="1641669"/>
                    </a:cubicBezTo>
                    <a:cubicBezTo>
                      <a:pt x="5158084" y="1594042"/>
                      <a:pt x="5146959" y="1542118"/>
                      <a:pt x="5220085" y="1494046"/>
                    </a:cubicBezTo>
                    <a:cubicBezTo>
                      <a:pt x="5294768" y="1444937"/>
                      <a:pt x="5432343" y="1400273"/>
                      <a:pt x="5518744" y="1366422"/>
                    </a:cubicBezTo>
                    <a:cubicBezTo>
                      <a:pt x="5567025" y="1347460"/>
                      <a:pt x="5616270" y="1341312"/>
                      <a:pt x="5665737" y="1349016"/>
                    </a:cubicBezTo>
                    <a:cubicBezTo>
                      <a:pt x="5661436" y="1350349"/>
                      <a:pt x="5658024" y="1352571"/>
                      <a:pt x="5659211" y="1359163"/>
                    </a:cubicBezTo>
                    <a:cubicBezTo>
                      <a:pt x="5660397" y="1365978"/>
                      <a:pt x="5667814" y="1367385"/>
                      <a:pt x="5673524" y="1369756"/>
                    </a:cubicBezTo>
                    <a:cubicBezTo>
                      <a:pt x="5703190" y="1381829"/>
                      <a:pt x="5733078" y="1393384"/>
                      <a:pt x="5762447" y="1405976"/>
                    </a:cubicBezTo>
                    <a:cubicBezTo>
                      <a:pt x="5763856" y="1411087"/>
                      <a:pt x="5759926" y="1415309"/>
                      <a:pt x="5752361" y="1417605"/>
                    </a:cubicBezTo>
                    <a:cubicBezTo>
                      <a:pt x="5746799" y="1419235"/>
                      <a:pt x="5738567" y="1418939"/>
                      <a:pt x="5740124" y="1426716"/>
                    </a:cubicBezTo>
                    <a:cubicBezTo>
                      <a:pt x="5741162" y="1431827"/>
                      <a:pt x="5747392" y="1432864"/>
                      <a:pt x="5752212" y="1434642"/>
                    </a:cubicBezTo>
                    <a:cubicBezTo>
                      <a:pt x="5785438" y="1446567"/>
                      <a:pt x="5819034" y="1457826"/>
                      <a:pt x="5851518" y="1471159"/>
                    </a:cubicBezTo>
                    <a:cubicBezTo>
                      <a:pt x="5847959" y="1481010"/>
                      <a:pt x="5840023" y="1488047"/>
                      <a:pt x="5829937" y="1494343"/>
                    </a:cubicBezTo>
                    <a:lnTo>
                      <a:pt x="5884076" y="1607523"/>
                    </a:lnTo>
                    <a:cubicBezTo>
                      <a:pt x="5884076" y="1607523"/>
                      <a:pt x="6032034" y="1596486"/>
                      <a:pt x="6013641" y="1574413"/>
                    </a:cubicBezTo>
                    <a:cubicBezTo>
                      <a:pt x="6002739" y="1561303"/>
                      <a:pt x="5989835" y="1551525"/>
                      <a:pt x="5974705" y="1546859"/>
                    </a:cubicBezTo>
                    <a:cubicBezTo>
                      <a:pt x="5960540" y="1530934"/>
                      <a:pt x="5943853" y="1520119"/>
                      <a:pt x="5924348" y="1517008"/>
                    </a:cubicBezTo>
                    <a:cubicBezTo>
                      <a:pt x="5937400" y="1508046"/>
                      <a:pt x="5955422" y="1506342"/>
                      <a:pt x="5975669" y="1507601"/>
                    </a:cubicBezTo>
                    <a:cubicBezTo>
                      <a:pt x="5983605" y="1508120"/>
                      <a:pt x="5996658" y="1508268"/>
                      <a:pt x="6004667" y="1507601"/>
                    </a:cubicBezTo>
                    <a:cubicBezTo>
                      <a:pt x="6023727" y="1506194"/>
                      <a:pt x="6040711" y="1503009"/>
                      <a:pt x="6039969" y="1481677"/>
                    </a:cubicBezTo>
                    <a:cubicBezTo>
                      <a:pt x="6039673" y="1474195"/>
                      <a:pt x="6044790" y="1467455"/>
                      <a:pt x="6054357" y="1462122"/>
                    </a:cubicBezTo>
                    <a:cubicBezTo>
                      <a:pt x="6058065" y="1472047"/>
                      <a:pt x="6060513" y="1481306"/>
                      <a:pt x="6064963" y="1489824"/>
                    </a:cubicBezTo>
                    <a:cubicBezTo>
                      <a:pt x="6069635" y="1498713"/>
                      <a:pt x="6078387" y="1505305"/>
                      <a:pt x="6090549" y="1500787"/>
                    </a:cubicBezTo>
                    <a:cubicBezTo>
                      <a:pt x="6102712" y="1496343"/>
                      <a:pt x="6098633" y="1487084"/>
                      <a:pt x="6095370" y="1479232"/>
                    </a:cubicBezTo>
                    <a:cubicBezTo>
                      <a:pt x="6091662" y="1470270"/>
                      <a:pt x="6086396" y="1462196"/>
                      <a:pt x="6080389" y="1454418"/>
                    </a:cubicBezTo>
                    <a:cubicBezTo>
                      <a:pt x="6086693" y="1447826"/>
                      <a:pt x="6082985" y="1438123"/>
                      <a:pt x="6079796" y="1429531"/>
                    </a:cubicBezTo>
                    <a:cubicBezTo>
                      <a:pt x="6076606" y="1420939"/>
                      <a:pt x="6072527" y="1412939"/>
                      <a:pt x="6067855" y="1405310"/>
                    </a:cubicBezTo>
                    <a:cubicBezTo>
                      <a:pt x="6084468" y="1411457"/>
                      <a:pt x="6103676" y="1414124"/>
                      <a:pt x="6112873" y="1430938"/>
                    </a:cubicBezTo>
                    <a:cubicBezTo>
                      <a:pt x="6116359" y="1437234"/>
                      <a:pt x="6127335" y="1434938"/>
                      <a:pt x="6135345" y="1434123"/>
                    </a:cubicBezTo>
                    <a:cubicBezTo>
                      <a:pt x="6151290" y="1432494"/>
                      <a:pt x="6167235" y="1430938"/>
                      <a:pt x="6183106" y="1429086"/>
                    </a:cubicBezTo>
                    <a:cubicBezTo>
                      <a:pt x="6189410" y="1428346"/>
                      <a:pt x="6196901" y="1426790"/>
                      <a:pt x="6200386" y="1431975"/>
                    </a:cubicBezTo>
                    <a:cubicBezTo>
                      <a:pt x="6213810" y="1451826"/>
                      <a:pt x="6248816" y="1462640"/>
                      <a:pt x="6233686" y="1494639"/>
                    </a:cubicBezTo>
                    <a:cubicBezTo>
                      <a:pt x="6226641" y="1509527"/>
                      <a:pt x="6240361" y="1512490"/>
                      <a:pt x="6255416" y="1509083"/>
                    </a:cubicBezTo>
                    <a:cubicBezTo>
                      <a:pt x="6284711" y="1502416"/>
                      <a:pt x="6323202" y="1426346"/>
                      <a:pt x="6351236" y="1437086"/>
                    </a:cubicBezTo>
                    <a:cubicBezTo>
                      <a:pt x="6447650" y="1474121"/>
                      <a:pt x="6450690" y="1428716"/>
                      <a:pt x="6455066" y="1437086"/>
                    </a:cubicBezTo>
                    <a:cubicBezTo>
                      <a:pt x="6463002" y="1425086"/>
                      <a:pt x="6461444" y="1386496"/>
                      <a:pt x="6484732" y="1370422"/>
                    </a:cubicBezTo>
                    <a:cubicBezTo>
                      <a:pt x="6555113" y="1367015"/>
                      <a:pt x="6462037" y="1310054"/>
                      <a:pt x="6588561" y="1318573"/>
                    </a:cubicBezTo>
                    <a:cubicBezTo>
                      <a:pt x="6773972" y="1229688"/>
                      <a:pt x="6722057" y="1214873"/>
                      <a:pt x="6473978" y="1207540"/>
                    </a:cubicBezTo>
                    <a:cubicBezTo>
                      <a:pt x="6464040" y="1204874"/>
                      <a:pt x="6453583" y="1202207"/>
                      <a:pt x="6442087" y="1199689"/>
                    </a:cubicBezTo>
                    <a:cubicBezTo>
                      <a:pt x="6525596" y="1172579"/>
                      <a:pt x="6650859" y="1165098"/>
                      <a:pt x="6665247" y="1105100"/>
                    </a:cubicBezTo>
                    <a:cubicBezTo>
                      <a:pt x="6563345" y="1026808"/>
                      <a:pt x="6478947" y="989254"/>
                      <a:pt x="6442013" y="966069"/>
                    </a:cubicBezTo>
                    <a:cubicBezTo>
                      <a:pt x="6447279" y="963033"/>
                      <a:pt x="6452841" y="960070"/>
                      <a:pt x="6458923" y="957329"/>
                    </a:cubicBezTo>
                    <a:cubicBezTo>
                      <a:pt x="6558970" y="964884"/>
                      <a:pt x="6540725" y="951033"/>
                      <a:pt x="6610736" y="970514"/>
                    </a:cubicBezTo>
                    <a:cubicBezTo>
                      <a:pt x="6667546" y="986291"/>
                      <a:pt x="6702626" y="988587"/>
                      <a:pt x="6686013" y="855556"/>
                    </a:cubicBezTo>
                    <a:cubicBezTo>
                      <a:pt x="6717978" y="877925"/>
                      <a:pt x="6741117" y="824742"/>
                      <a:pt x="6726062" y="759116"/>
                    </a:cubicBezTo>
                    <a:cubicBezTo>
                      <a:pt x="6743342" y="759634"/>
                      <a:pt x="6690166" y="735561"/>
                      <a:pt x="6725617" y="660157"/>
                    </a:cubicBezTo>
                    <a:cubicBezTo>
                      <a:pt x="6762328" y="606233"/>
                      <a:pt x="6782055" y="647935"/>
                      <a:pt x="6788656" y="611418"/>
                    </a:cubicBezTo>
                    <a:cubicBezTo>
                      <a:pt x="6797852" y="567568"/>
                      <a:pt x="6806307" y="558087"/>
                      <a:pt x="6752983" y="563198"/>
                    </a:cubicBezTo>
                    <a:cubicBezTo>
                      <a:pt x="6739411" y="507201"/>
                      <a:pt x="6726506" y="543644"/>
                      <a:pt x="6741784" y="508534"/>
                    </a:cubicBezTo>
                    <a:cubicBezTo>
                      <a:pt x="6719461" y="478535"/>
                      <a:pt x="6680451" y="495275"/>
                      <a:pt x="6624902" y="433426"/>
                    </a:cubicBezTo>
                    <a:cubicBezTo>
                      <a:pt x="6599241" y="394465"/>
                      <a:pt x="6551109" y="375132"/>
                      <a:pt x="6527895" y="334023"/>
                    </a:cubicBezTo>
                    <a:cubicBezTo>
                      <a:pt x="6530936" y="293062"/>
                      <a:pt x="6420505" y="278248"/>
                      <a:pt x="6440530" y="320542"/>
                    </a:cubicBezTo>
                    <a:cubicBezTo>
                      <a:pt x="6399220" y="323357"/>
                      <a:pt x="6398849" y="292173"/>
                      <a:pt x="6382163" y="267211"/>
                    </a:cubicBezTo>
                    <a:cubicBezTo>
                      <a:pt x="6378825" y="247138"/>
                      <a:pt x="6340037" y="252693"/>
                      <a:pt x="6343004" y="272989"/>
                    </a:cubicBezTo>
                    <a:cubicBezTo>
                      <a:pt x="6338183" y="291506"/>
                      <a:pt x="6371483" y="303432"/>
                      <a:pt x="6358282" y="320098"/>
                    </a:cubicBezTo>
                    <a:cubicBezTo>
                      <a:pt x="6247703" y="329060"/>
                      <a:pt x="6316675" y="239805"/>
                      <a:pt x="6295762" y="199140"/>
                    </a:cubicBezTo>
                    <a:cubicBezTo>
                      <a:pt x="6293388" y="198029"/>
                      <a:pt x="6286788" y="198918"/>
                      <a:pt x="6286713" y="199288"/>
                    </a:cubicBezTo>
                    <a:cubicBezTo>
                      <a:pt x="6285675" y="221658"/>
                      <a:pt x="6252895" y="218398"/>
                      <a:pt x="6245182" y="236175"/>
                    </a:cubicBezTo>
                    <a:cubicBezTo>
                      <a:pt x="6215887" y="278840"/>
                      <a:pt x="6158113" y="191289"/>
                      <a:pt x="6224490" y="202770"/>
                    </a:cubicBezTo>
                    <a:cubicBezTo>
                      <a:pt x="6301324" y="208177"/>
                      <a:pt x="6219595" y="143291"/>
                      <a:pt x="6188891" y="132995"/>
                    </a:cubicBezTo>
                    <a:cubicBezTo>
                      <a:pt x="6173168" y="107218"/>
                      <a:pt x="6115839" y="124699"/>
                      <a:pt x="6101600" y="113070"/>
                    </a:cubicBezTo>
                    <a:cubicBezTo>
                      <a:pt x="6081650" y="128551"/>
                      <a:pt x="6052206" y="142772"/>
                      <a:pt x="6040340" y="117958"/>
                    </a:cubicBezTo>
                    <a:cubicBezTo>
                      <a:pt x="6051984" y="91441"/>
                      <a:pt x="6051539" y="91663"/>
                      <a:pt x="6017498" y="83441"/>
                    </a:cubicBezTo>
                    <a:cubicBezTo>
                      <a:pt x="5996435" y="78331"/>
                      <a:pt x="5969068" y="80553"/>
                      <a:pt x="5965138" y="52924"/>
                    </a:cubicBezTo>
                    <a:cubicBezTo>
                      <a:pt x="5932876" y="21296"/>
                      <a:pt x="5859825" y="72775"/>
                      <a:pt x="5852482" y="27444"/>
                    </a:cubicBezTo>
                    <a:cubicBezTo>
                      <a:pt x="5838910" y="-44553"/>
                      <a:pt x="5805166" y="52554"/>
                      <a:pt x="5770457" y="16037"/>
                    </a:cubicBezTo>
                    <a:cubicBezTo>
                      <a:pt x="5695774" y="-42183"/>
                      <a:pt x="5693623" y="75368"/>
                      <a:pt x="5547594" y="94996"/>
                    </a:cubicBezTo>
                    <a:cubicBezTo>
                      <a:pt x="5519485" y="106255"/>
                      <a:pt x="5523268" y="62702"/>
                      <a:pt x="5547890" y="68183"/>
                    </a:cubicBezTo>
                    <a:cubicBezTo>
                      <a:pt x="5577927" y="68183"/>
                      <a:pt x="5554417" y="41591"/>
                      <a:pt x="5534615" y="45665"/>
                    </a:cubicBezTo>
                    <a:cubicBezTo>
                      <a:pt x="5486112" y="34332"/>
                      <a:pt x="5442503" y="67961"/>
                      <a:pt x="5402825" y="66850"/>
                    </a:cubicBezTo>
                    <a:cubicBezTo>
                      <a:pt x="5371231" y="23740"/>
                      <a:pt x="5365892" y="90626"/>
                      <a:pt x="5337783" y="79590"/>
                    </a:cubicBezTo>
                    <a:cubicBezTo>
                      <a:pt x="5309749" y="89663"/>
                      <a:pt x="5310417" y="66850"/>
                      <a:pt x="5321245" y="35221"/>
                    </a:cubicBezTo>
                    <a:cubicBezTo>
                      <a:pt x="5319984" y="33740"/>
                      <a:pt x="5282086" y="158031"/>
                      <a:pt x="5281789" y="156105"/>
                    </a:cubicBezTo>
                    <a:cubicBezTo>
                      <a:pt x="5223942" y="136698"/>
                      <a:pt x="5201618" y="40332"/>
                      <a:pt x="5164610" y="76701"/>
                    </a:cubicBezTo>
                    <a:cubicBezTo>
                      <a:pt x="5144141" y="139439"/>
                      <a:pt x="5106465" y="19000"/>
                      <a:pt x="5103128" y="80256"/>
                    </a:cubicBezTo>
                    <a:cubicBezTo>
                      <a:pt x="5105205" y="99515"/>
                      <a:pt x="5063228" y="125514"/>
                      <a:pt x="5038902" y="122255"/>
                    </a:cubicBezTo>
                    <a:cubicBezTo>
                      <a:pt x="5045354" y="91367"/>
                      <a:pt x="4954281" y="139957"/>
                      <a:pt x="4957025" y="126180"/>
                    </a:cubicBezTo>
                    <a:cubicBezTo>
                      <a:pt x="4957692" y="122773"/>
                      <a:pt x="4912304" y="101070"/>
                      <a:pt x="4912526" y="103959"/>
                    </a:cubicBezTo>
                    <a:cubicBezTo>
                      <a:pt x="4919943" y="207658"/>
                      <a:pt x="4942563" y="193807"/>
                      <a:pt x="4907038" y="219361"/>
                    </a:cubicBezTo>
                    <a:cubicBezTo>
                      <a:pt x="4904442" y="199807"/>
                      <a:pt x="4901476" y="182696"/>
                      <a:pt x="4900289" y="173734"/>
                    </a:cubicBezTo>
                    <a:cubicBezTo>
                      <a:pt x="4899918" y="171067"/>
                      <a:pt x="4897471" y="170549"/>
                      <a:pt x="4895469" y="172771"/>
                    </a:cubicBezTo>
                    <a:cubicBezTo>
                      <a:pt x="4889907" y="178919"/>
                      <a:pt x="4879523" y="190103"/>
                      <a:pt x="4867435" y="203732"/>
                    </a:cubicBezTo>
                    <a:cubicBezTo>
                      <a:pt x="4866545" y="200770"/>
                      <a:pt x="4865803" y="198251"/>
                      <a:pt x="4865210" y="196177"/>
                    </a:cubicBezTo>
                    <a:cubicBezTo>
                      <a:pt x="4864542" y="193881"/>
                      <a:pt x="4862985" y="194696"/>
                      <a:pt x="4862243" y="197807"/>
                    </a:cubicBezTo>
                    <a:cubicBezTo>
                      <a:pt x="4861205" y="201955"/>
                      <a:pt x="4859647" y="207806"/>
                      <a:pt x="4857793" y="214843"/>
                    </a:cubicBezTo>
                    <a:cubicBezTo>
                      <a:pt x="4850896" y="222843"/>
                      <a:pt x="4843776" y="231361"/>
                      <a:pt x="4836953" y="239953"/>
                    </a:cubicBezTo>
                    <a:cubicBezTo>
                      <a:pt x="4831762" y="201881"/>
                      <a:pt x="4815890" y="154698"/>
                      <a:pt x="4811144" y="137883"/>
                    </a:cubicBezTo>
                    <a:cubicBezTo>
                      <a:pt x="4810477" y="135587"/>
                      <a:pt x="4808919" y="136402"/>
                      <a:pt x="4808178" y="139513"/>
                    </a:cubicBezTo>
                    <a:cubicBezTo>
                      <a:pt x="4803727" y="156772"/>
                      <a:pt x="4791342" y="202918"/>
                      <a:pt x="4782442" y="245508"/>
                    </a:cubicBezTo>
                    <a:cubicBezTo>
                      <a:pt x="4632928" y="266248"/>
                      <a:pt x="4750552" y="216102"/>
                      <a:pt x="4641679" y="180548"/>
                    </a:cubicBezTo>
                    <a:cubicBezTo>
                      <a:pt x="4630406" y="195140"/>
                      <a:pt x="4658366" y="232250"/>
                      <a:pt x="4621580" y="239212"/>
                    </a:cubicBezTo>
                    <a:cubicBezTo>
                      <a:pt x="4599257" y="231509"/>
                      <a:pt x="4622025" y="202695"/>
                      <a:pt x="4599628" y="194251"/>
                    </a:cubicBezTo>
                    <a:cubicBezTo>
                      <a:pt x="4533028" y="230546"/>
                      <a:pt x="4592212" y="147142"/>
                      <a:pt x="4558838" y="118551"/>
                    </a:cubicBezTo>
                    <a:cubicBezTo>
                      <a:pt x="4524203" y="154698"/>
                      <a:pt x="4542522" y="200177"/>
                      <a:pt x="4516193" y="234176"/>
                    </a:cubicBezTo>
                    <a:cubicBezTo>
                      <a:pt x="4474958" y="258545"/>
                      <a:pt x="4500693" y="201658"/>
                      <a:pt x="4510260" y="185955"/>
                    </a:cubicBezTo>
                    <a:cubicBezTo>
                      <a:pt x="4523313" y="155883"/>
                      <a:pt x="4485712" y="180919"/>
                      <a:pt x="4484896" y="164845"/>
                    </a:cubicBezTo>
                    <a:cubicBezTo>
                      <a:pt x="4485341" y="138846"/>
                      <a:pt x="4457529" y="155438"/>
                      <a:pt x="4462424" y="174623"/>
                    </a:cubicBezTo>
                    <a:cubicBezTo>
                      <a:pt x="4449520" y="222991"/>
                      <a:pt x="4419335" y="104922"/>
                      <a:pt x="4389595" y="142402"/>
                    </a:cubicBezTo>
                    <a:lnTo>
                      <a:pt x="4193357" y="221435"/>
                    </a:lnTo>
                    <a:cubicBezTo>
                      <a:pt x="4193505" y="223287"/>
                      <a:pt x="4193950" y="225213"/>
                      <a:pt x="4194766" y="227361"/>
                    </a:cubicBezTo>
                    <a:lnTo>
                      <a:pt x="4148191" y="246694"/>
                    </a:lnTo>
                    <a:cubicBezTo>
                      <a:pt x="4158796" y="235953"/>
                      <a:pt x="4164655" y="228250"/>
                      <a:pt x="4165249" y="222250"/>
                    </a:cubicBezTo>
                    <a:lnTo>
                      <a:pt x="4067130" y="200399"/>
                    </a:lnTo>
                    <a:cubicBezTo>
                      <a:pt x="4081814" y="204992"/>
                      <a:pt x="4004980" y="235287"/>
                      <a:pt x="4021889" y="236175"/>
                    </a:cubicBezTo>
                    <a:cubicBezTo>
                      <a:pt x="4026117" y="253730"/>
                      <a:pt x="3996154" y="251508"/>
                      <a:pt x="3997192" y="266619"/>
                    </a:cubicBezTo>
                    <a:cubicBezTo>
                      <a:pt x="3979023" y="370466"/>
                      <a:pt x="3966044" y="265211"/>
                      <a:pt x="3958924" y="228102"/>
                    </a:cubicBezTo>
                    <a:lnTo>
                      <a:pt x="3953436" y="228250"/>
                    </a:lnTo>
                    <a:cubicBezTo>
                      <a:pt x="3953658" y="224620"/>
                      <a:pt x="3953881" y="221954"/>
                      <a:pt x="3954177" y="220028"/>
                    </a:cubicBezTo>
                    <a:cubicBezTo>
                      <a:pt x="3902485" y="197807"/>
                      <a:pt x="3913091" y="209362"/>
                      <a:pt x="3866886" y="178178"/>
                    </a:cubicBezTo>
                    <a:cubicBezTo>
                      <a:pt x="3852054" y="141143"/>
                      <a:pt x="3776480" y="146476"/>
                      <a:pt x="3782117" y="141735"/>
                    </a:cubicBezTo>
                    <a:cubicBezTo>
                      <a:pt x="3792425" y="134698"/>
                      <a:pt x="3709732" y="139365"/>
                      <a:pt x="3718558" y="133736"/>
                    </a:cubicBezTo>
                    <a:cubicBezTo>
                      <a:pt x="3708917" y="127439"/>
                      <a:pt x="3700314" y="169438"/>
                      <a:pt x="3690598" y="186400"/>
                    </a:cubicBezTo>
                    <a:cubicBezTo>
                      <a:pt x="3694306" y="188622"/>
                      <a:pt x="3693194" y="190918"/>
                      <a:pt x="3685852" y="192326"/>
                    </a:cubicBezTo>
                    <a:cubicBezTo>
                      <a:pt x="3684442" y="193363"/>
                      <a:pt x="3682959" y="193659"/>
                      <a:pt x="3681402" y="192992"/>
                    </a:cubicBezTo>
                    <a:cubicBezTo>
                      <a:pt x="3683108" y="192770"/>
                      <a:pt x="3684517" y="192548"/>
                      <a:pt x="3685852" y="192326"/>
                    </a:cubicBezTo>
                    <a:cubicBezTo>
                      <a:pt x="3687483" y="191214"/>
                      <a:pt x="3689041" y="189140"/>
                      <a:pt x="3690598" y="186400"/>
                    </a:cubicBezTo>
                    <a:cubicBezTo>
                      <a:pt x="3677842" y="178845"/>
                      <a:pt x="3608128" y="172475"/>
                      <a:pt x="3540564" y="207806"/>
                    </a:cubicBezTo>
                    <a:cubicBezTo>
                      <a:pt x="3384819" y="163364"/>
                      <a:pt x="3433842" y="276174"/>
                      <a:pt x="3400765" y="277285"/>
                    </a:cubicBezTo>
                    <a:cubicBezTo>
                      <a:pt x="3392162" y="277581"/>
                      <a:pt x="3383633" y="281285"/>
                      <a:pt x="3380518" y="289358"/>
                    </a:cubicBezTo>
                    <a:cubicBezTo>
                      <a:pt x="3358417" y="345430"/>
                      <a:pt x="3548425" y="369207"/>
                      <a:pt x="3629635" y="430019"/>
                    </a:cubicBezTo>
                    <a:cubicBezTo>
                      <a:pt x="3629635" y="430019"/>
                      <a:pt x="3503556" y="548532"/>
                      <a:pt x="3540638" y="644824"/>
                    </a:cubicBezTo>
                    <a:cubicBezTo>
                      <a:pt x="3544421" y="654750"/>
                      <a:pt x="3495101" y="578383"/>
                      <a:pt x="3414559" y="681860"/>
                    </a:cubicBezTo>
                    <a:cubicBezTo>
                      <a:pt x="3362644" y="748523"/>
                      <a:pt x="3444225" y="763338"/>
                      <a:pt x="3377477" y="800373"/>
                    </a:cubicBezTo>
                    <a:cubicBezTo>
                      <a:pt x="3263932" y="863333"/>
                      <a:pt x="3305464" y="1100730"/>
                      <a:pt x="3310359" y="1117841"/>
                    </a:cubicBezTo>
                    <a:cubicBezTo>
                      <a:pt x="3311619" y="1118507"/>
                      <a:pt x="3311842" y="1118952"/>
                      <a:pt x="3310730" y="1118878"/>
                    </a:cubicBezTo>
                    <a:cubicBezTo>
                      <a:pt x="3310730" y="1118878"/>
                      <a:pt x="3310507" y="1118433"/>
                      <a:pt x="3310359" y="1117841"/>
                    </a:cubicBezTo>
                    <a:cubicBezTo>
                      <a:pt x="3301014" y="1112582"/>
                      <a:pt x="3232486" y="1089694"/>
                      <a:pt x="3214316" y="1104064"/>
                    </a:cubicBezTo>
                    <a:cubicBezTo>
                      <a:pt x="3190065" y="1123322"/>
                      <a:pt x="3172784" y="1216873"/>
                      <a:pt x="3168557" y="1219170"/>
                    </a:cubicBezTo>
                    <a:cubicBezTo>
                      <a:pt x="3149868" y="1229095"/>
                      <a:pt x="3154169" y="1240428"/>
                      <a:pt x="3163884" y="1253761"/>
                    </a:cubicBezTo>
                    <a:cubicBezTo>
                      <a:pt x="3180497" y="1276574"/>
                      <a:pt x="3201263" y="1292500"/>
                      <a:pt x="3234563" y="1295833"/>
                    </a:cubicBezTo>
                    <a:cubicBezTo>
                      <a:pt x="3247542" y="1297166"/>
                      <a:pt x="3268901" y="1298870"/>
                      <a:pt x="3268159" y="1312351"/>
                    </a:cubicBezTo>
                    <a:cubicBezTo>
                      <a:pt x="3267418" y="1325831"/>
                      <a:pt x="3247690" y="1333239"/>
                      <a:pt x="3232338" y="1335757"/>
                    </a:cubicBezTo>
                    <a:cubicBezTo>
                      <a:pt x="3190361" y="1342794"/>
                      <a:pt x="3171153" y="1348497"/>
                      <a:pt x="3169818" y="1348497"/>
                    </a:cubicBezTo>
                    <a:lnTo>
                      <a:pt x="3095654" y="1415161"/>
                    </a:lnTo>
                    <a:cubicBezTo>
                      <a:pt x="3109522" y="1421975"/>
                      <a:pt x="3118125" y="1411606"/>
                      <a:pt x="3130437" y="1422272"/>
                    </a:cubicBezTo>
                    <a:cubicBezTo>
                      <a:pt x="3140078" y="1430642"/>
                      <a:pt x="3148755" y="1435086"/>
                      <a:pt x="3161882" y="1436271"/>
                    </a:cubicBezTo>
                    <a:cubicBezTo>
                      <a:pt x="3200077" y="1439678"/>
                      <a:pt x="3237975" y="1445678"/>
                      <a:pt x="3276540" y="1444863"/>
                    </a:cubicBezTo>
                    <a:cubicBezTo>
                      <a:pt x="3292114" y="1444567"/>
                      <a:pt x="3301682" y="1450641"/>
                      <a:pt x="3308727" y="1461381"/>
                    </a:cubicBezTo>
                    <a:cubicBezTo>
                      <a:pt x="3322373" y="1481899"/>
                      <a:pt x="3341878" y="1490269"/>
                      <a:pt x="3369097" y="1481084"/>
                    </a:cubicBezTo>
                    <a:cubicBezTo>
                      <a:pt x="3390382" y="1473899"/>
                      <a:pt x="3404176" y="1481677"/>
                      <a:pt x="3416488" y="1496120"/>
                    </a:cubicBezTo>
                    <a:cubicBezTo>
                      <a:pt x="3443706" y="1527897"/>
                      <a:pt x="3471295" y="1559599"/>
                      <a:pt x="3500071" y="1590338"/>
                    </a:cubicBezTo>
                    <a:cubicBezTo>
                      <a:pt x="3532703" y="1625226"/>
                      <a:pt x="3566225" y="1627078"/>
                      <a:pt x="3614802" y="1637373"/>
                    </a:cubicBezTo>
                    <a:cubicBezTo>
                      <a:pt x="3622590" y="1639003"/>
                      <a:pt x="3644765" y="1650188"/>
                      <a:pt x="3651365" y="1654410"/>
                    </a:cubicBezTo>
                    <a:cubicBezTo>
                      <a:pt x="3705950" y="1688927"/>
                      <a:pt x="4066462" y="1746406"/>
                      <a:pt x="4104285" y="1763294"/>
                    </a:cubicBezTo>
                    <a:cubicBezTo>
                      <a:pt x="4158277" y="1787515"/>
                      <a:pt x="4262626" y="1872622"/>
                      <a:pt x="4267447" y="1918843"/>
                    </a:cubicBezTo>
                    <a:lnTo>
                      <a:pt x="3994820" y="1998765"/>
                    </a:lnTo>
                    <a:cubicBezTo>
                      <a:pt x="3963226" y="2007653"/>
                      <a:pt x="3936081" y="2028023"/>
                      <a:pt x="3918653" y="2055800"/>
                    </a:cubicBezTo>
                    <a:lnTo>
                      <a:pt x="3776999" y="2282604"/>
                    </a:lnTo>
                    <a:cubicBezTo>
                      <a:pt x="3776999" y="2282604"/>
                      <a:pt x="3726642" y="2459115"/>
                      <a:pt x="3698311" y="2502447"/>
                    </a:cubicBezTo>
                    <a:cubicBezTo>
                      <a:pt x="3688522" y="2517335"/>
                      <a:pt x="3669981" y="2576369"/>
                      <a:pt x="3639351" y="2562444"/>
                    </a:cubicBezTo>
                    <a:cubicBezTo>
                      <a:pt x="3637793" y="2561703"/>
                      <a:pt x="3639351" y="2555630"/>
                      <a:pt x="3639351" y="2555630"/>
                    </a:cubicBezTo>
                    <a:lnTo>
                      <a:pt x="3577127" y="2465634"/>
                    </a:lnTo>
                    <a:cubicBezTo>
                      <a:pt x="3577127" y="2465634"/>
                      <a:pt x="3570749" y="2305641"/>
                      <a:pt x="3562962" y="2259494"/>
                    </a:cubicBezTo>
                    <a:cubicBezTo>
                      <a:pt x="3549464" y="2179054"/>
                      <a:pt x="3515348" y="2042689"/>
                      <a:pt x="3458390" y="1984247"/>
                    </a:cubicBezTo>
                    <a:cubicBezTo>
                      <a:pt x="3354486" y="1877585"/>
                      <a:pt x="3083417" y="1752109"/>
                      <a:pt x="2917734" y="1733591"/>
                    </a:cubicBezTo>
                    <a:cubicBezTo>
                      <a:pt x="2828959" y="1723666"/>
                      <a:pt x="2658085" y="1751665"/>
                      <a:pt x="2594601" y="1762998"/>
                    </a:cubicBezTo>
                    <a:cubicBezTo>
                      <a:pt x="2580213" y="1765590"/>
                      <a:pt x="2566122" y="1757590"/>
                      <a:pt x="2560856" y="1744035"/>
                    </a:cubicBezTo>
                    <a:lnTo>
                      <a:pt x="2493589" y="1570858"/>
                    </a:lnTo>
                    <a:cubicBezTo>
                      <a:pt x="2541054" y="1557895"/>
                      <a:pt x="2589483" y="1548044"/>
                      <a:pt x="2636281" y="1532489"/>
                    </a:cubicBezTo>
                    <a:cubicBezTo>
                      <a:pt x="2662164" y="1523897"/>
                      <a:pt x="2657418" y="1503824"/>
                      <a:pt x="2648815" y="1483677"/>
                    </a:cubicBezTo>
                    <a:cubicBezTo>
                      <a:pt x="2642140" y="1483677"/>
                      <a:pt x="2636429" y="1483010"/>
                      <a:pt x="2633166" y="1477306"/>
                    </a:cubicBezTo>
                    <a:cubicBezTo>
                      <a:pt x="2629384" y="1470566"/>
                      <a:pt x="2634427" y="1465455"/>
                      <a:pt x="2638209" y="1459974"/>
                    </a:cubicBezTo>
                    <a:cubicBezTo>
                      <a:pt x="2634501" y="1450715"/>
                      <a:pt x="2632573" y="1442715"/>
                      <a:pt x="2635836" y="1437308"/>
                    </a:cubicBezTo>
                    <a:cubicBezTo>
                      <a:pt x="2648518" y="1416716"/>
                      <a:pt x="2678851" y="1426272"/>
                      <a:pt x="2703548" y="1435753"/>
                    </a:cubicBezTo>
                    <a:cubicBezTo>
                      <a:pt x="2719938" y="1438345"/>
                      <a:pt x="2735513" y="1434568"/>
                      <a:pt x="2748714" y="1424938"/>
                    </a:cubicBezTo>
                    <a:cubicBezTo>
                      <a:pt x="2752200" y="1414939"/>
                      <a:pt x="2754350" y="1404643"/>
                      <a:pt x="2754499" y="1396051"/>
                    </a:cubicBezTo>
                    <a:cubicBezTo>
                      <a:pt x="2738108" y="1402791"/>
                      <a:pt x="2722831" y="1410050"/>
                      <a:pt x="2708220" y="1418272"/>
                    </a:cubicBezTo>
                    <a:cubicBezTo>
                      <a:pt x="2702510" y="1421531"/>
                      <a:pt x="2693906" y="1420864"/>
                      <a:pt x="2688789" y="1415383"/>
                    </a:cubicBezTo>
                    <a:cubicBezTo>
                      <a:pt x="2683449" y="1409754"/>
                      <a:pt x="2686935" y="1403976"/>
                      <a:pt x="2690272" y="1398569"/>
                    </a:cubicBezTo>
                    <a:cubicBezTo>
                      <a:pt x="2697689" y="1386347"/>
                      <a:pt x="2713412" y="1379088"/>
                      <a:pt x="2731804" y="1378051"/>
                    </a:cubicBezTo>
                    <a:cubicBezTo>
                      <a:pt x="2738331" y="1373607"/>
                      <a:pt x="2799739" y="1337238"/>
                      <a:pt x="2806339" y="1333609"/>
                    </a:cubicBezTo>
                    <a:cubicBezTo>
                      <a:pt x="2969500" y="1244724"/>
                      <a:pt x="2856697" y="1161246"/>
                      <a:pt x="2865671" y="1155839"/>
                    </a:cubicBezTo>
                    <a:cubicBezTo>
                      <a:pt x="2878724" y="1147913"/>
                      <a:pt x="2978474" y="1133914"/>
                      <a:pt x="2991750" y="1126211"/>
                    </a:cubicBezTo>
                    <a:cubicBezTo>
                      <a:pt x="3033133" y="1102286"/>
                      <a:pt x="3140078" y="1207689"/>
                      <a:pt x="3125245" y="1081768"/>
                    </a:cubicBezTo>
                    <a:cubicBezTo>
                      <a:pt x="3124355" y="1074213"/>
                      <a:pt x="3190287" y="1036659"/>
                      <a:pt x="3184576" y="1015104"/>
                    </a:cubicBezTo>
                    <a:cubicBezTo>
                      <a:pt x="3157136" y="911924"/>
                      <a:pt x="3058497" y="1007697"/>
                      <a:pt x="3058497" y="837334"/>
                    </a:cubicBezTo>
                    <a:cubicBezTo>
                      <a:pt x="3177160" y="748449"/>
                      <a:pt x="3199409" y="711414"/>
                      <a:pt x="3154911" y="652157"/>
                    </a:cubicBezTo>
                    <a:cubicBezTo>
                      <a:pt x="3153576" y="650380"/>
                      <a:pt x="3248432" y="608678"/>
                      <a:pt x="3191993" y="481794"/>
                    </a:cubicBezTo>
                    <a:cubicBezTo>
                      <a:pt x="3162327" y="415131"/>
                      <a:pt x="3075926" y="387280"/>
                      <a:pt x="3058497" y="333653"/>
                    </a:cubicBezTo>
                    <a:cubicBezTo>
                      <a:pt x="3035358" y="262471"/>
                      <a:pt x="2983962" y="296839"/>
                      <a:pt x="2977362" y="330394"/>
                    </a:cubicBezTo>
                    <a:cubicBezTo>
                      <a:pt x="2977213" y="333875"/>
                      <a:pt x="2977065" y="337356"/>
                      <a:pt x="2976917" y="341060"/>
                    </a:cubicBezTo>
                    <a:cubicBezTo>
                      <a:pt x="2976472" y="337578"/>
                      <a:pt x="2976694" y="334023"/>
                      <a:pt x="2977362" y="330394"/>
                    </a:cubicBezTo>
                    <a:cubicBezTo>
                      <a:pt x="2979809" y="274840"/>
                      <a:pt x="2979142" y="248397"/>
                      <a:pt x="2977362" y="236916"/>
                    </a:cubicBezTo>
                    <a:cubicBezTo>
                      <a:pt x="2972467" y="237287"/>
                      <a:pt x="2969426" y="237361"/>
                      <a:pt x="2969426" y="237361"/>
                    </a:cubicBezTo>
                    <a:cubicBezTo>
                      <a:pt x="2969426" y="237361"/>
                      <a:pt x="2974692" y="218991"/>
                      <a:pt x="2977362" y="236916"/>
                    </a:cubicBezTo>
                    <a:cubicBezTo>
                      <a:pt x="2998944" y="235435"/>
                      <a:pt x="3057385" y="229435"/>
                      <a:pt x="3058423" y="207732"/>
                    </a:cubicBezTo>
                    <a:cubicBezTo>
                      <a:pt x="3060351" y="168030"/>
                      <a:pt x="2999092" y="215139"/>
                      <a:pt x="2999092" y="215139"/>
                    </a:cubicBezTo>
                    <a:cubicBezTo>
                      <a:pt x="2999092" y="215139"/>
                      <a:pt x="2976843" y="89219"/>
                      <a:pt x="2843347" y="104033"/>
                    </a:cubicBezTo>
                    <a:cubicBezTo>
                      <a:pt x="2775635" y="227213"/>
                      <a:pt x="2754276" y="99144"/>
                      <a:pt x="2675662" y="101959"/>
                    </a:cubicBezTo>
                    <a:cubicBezTo>
                      <a:pt x="2652820" y="107292"/>
                      <a:pt x="2675810" y="68775"/>
                      <a:pt x="2651040" y="69961"/>
                    </a:cubicBezTo>
                    <a:cubicBezTo>
                      <a:pt x="2634798" y="69442"/>
                      <a:pt x="2508645" y="242620"/>
                      <a:pt x="2509609" y="252249"/>
                    </a:cubicBezTo>
                    <a:cubicBezTo>
                      <a:pt x="2474752" y="221287"/>
                      <a:pt x="2388573" y="234250"/>
                      <a:pt x="2320268" y="247879"/>
                    </a:cubicBezTo>
                    <a:cubicBezTo>
                      <a:pt x="2321973" y="252619"/>
                      <a:pt x="2322493" y="257138"/>
                      <a:pt x="2321158" y="261211"/>
                    </a:cubicBezTo>
                    <a:cubicBezTo>
                      <a:pt x="2311071" y="262174"/>
                      <a:pt x="2299502" y="261063"/>
                      <a:pt x="2287710" y="258471"/>
                    </a:cubicBezTo>
                    <a:cubicBezTo>
                      <a:pt x="2282963" y="276766"/>
                      <a:pt x="2132855" y="321431"/>
                      <a:pt x="2145018" y="263878"/>
                    </a:cubicBezTo>
                    <a:cubicBezTo>
                      <a:pt x="2164004" y="237657"/>
                      <a:pt x="2129147" y="226398"/>
                      <a:pt x="2108826" y="240027"/>
                    </a:cubicBezTo>
                    <a:cubicBezTo>
                      <a:pt x="2079902" y="244694"/>
                      <a:pt x="2040298" y="322542"/>
                      <a:pt x="2034736" y="264989"/>
                    </a:cubicBezTo>
                    <a:cubicBezTo>
                      <a:pt x="2063660" y="227509"/>
                      <a:pt x="1990979" y="183141"/>
                      <a:pt x="1951079" y="202695"/>
                    </a:cubicBezTo>
                    <a:cubicBezTo>
                      <a:pt x="1923044" y="206843"/>
                      <a:pt x="1905616" y="240323"/>
                      <a:pt x="1878843" y="236546"/>
                    </a:cubicBezTo>
                    <a:cubicBezTo>
                      <a:pt x="1872390" y="233064"/>
                      <a:pt x="1867718" y="232102"/>
                      <a:pt x="1863268" y="233064"/>
                    </a:cubicBezTo>
                    <a:cubicBezTo>
                      <a:pt x="1863046" y="228250"/>
                      <a:pt x="1863936" y="222917"/>
                      <a:pt x="1863046" y="218473"/>
                    </a:cubicBezTo>
                    <a:cubicBezTo>
                      <a:pt x="1861266" y="209436"/>
                      <a:pt x="1859857" y="198547"/>
                      <a:pt x="1847101" y="200473"/>
                    </a:cubicBezTo>
                    <a:cubicBezTo>
                      <a:pt x="1836569" y="202103"/>
                      <a:pt x="1837608" y="212473"/>
                      <a:pt x="1837311" y="220621"/>
                    </a:cubicBezTo>
                    <a:cubicBezTo>
                      <a:pt x="1836792" y="236324"/>
                      <a:pt x="1846359" y="248027"/>
                      <a:pt x="1853998" y="260619"/>
                    </a:cubicBezTo>
                    <a:cubicBezTo>
                      <a:pt x="1825296" y="254323"/>
                      <a:pt x="1822701" y="276914"/>
                      <a:pt x="1817880" y="296765"/>
                    </a:cubicBezTo>
                    <a:cubicBezTo>
                      <a:pt x="1814839" y="296395"/>
                      <a:pt x="1811798" y="295951"/>
                      <a:pt x="1808832" y="295432"/>
                    </a:cubicBezTo>
                    <a:cubicBezTo>
                      <a:pt x="1802157" y="279285"/>
                      <a:pt x="1781317" y="258471"/>
                      <a:pt x="1764111" y="251878"/>
                    </a:cubicBezTo>
                    <a:cubicBezTo>
                      <a:pt x="1756694" y="256841"/>
                      <a:pt x="1746386" y="258619"/>
                      <a:pt x="1736077" y="260323"/>
                    </a:cubicBezTo>
                    <a:cubicBezTo>
                      <a:pt x="1731627" y="253508"/>
                      <a:pt x="1731553" y="244990"/>
                      <a:pt x="1731479" y="236694"/>
                    </a:cubicBezTo>
                    <a:cubicBezTo>
                      <a:pt x="1731330" y="221509"/>
                      <a:pt x="1731479" y="206251"/>
                      <a:pt x="1731479" y="188326"/>
                    </a:cubicBezTo>
                    <a:cubicBezTo>
                      <a:pt x="1713234" y="195585"/>
                      <a:pt x="1712344" y="209880"/>
                      <a:pt x="1709600" y="221954"/>
                    </a:cubicBezTo>
                    <a:cubicBezTo>
                      <a:pt x="1705670" y="239064"/>
                      <a:pt x="1701368" y="254693"/>
                      <a:pt x="1684829" y="265804"/>
                    </a:cubicBezTo>
                    <a:cubicBezTo>
                      <a:pt x="1678377" y="270174"/>
                      <a:pt x="1674966" y="278914"/>
                      <a:pt x="1671035" y="286396"/>
                    </a:cubicBezTo>
                    <a:cubicBezTo>
                      <a:pt x="1655831" y="277507"/>
                      <a:pt x="1648192" y="316024"/>
                      <a:pt x="1645522" y="347948"/>
                    </a:cubicBezTo>
                    <a:cubicBezTo>
                      <a:pt x="1640183" y="361948"/>
                      <a:pt x="1626240" y="363355"/>
                      <a:pt x="1612445" y="361429"/>
                    </a:cubicBezTo>
                    <a:cubicBezTo>
                      <a:pt x="1607031" y="358689"/>
                      <a:pt x="1601691" y="355874"/>
                      <a:pt x="1596055" y="353578"/>
                    </a:cubicBezTo>
                    <a:cubicBezTo>
                      <a:pt x="1588713" y="350615"/>
                      <a:pt x="1580703" y="350393"/>
                      <a:pt x="1575067" y="356615"/>
                    </a:cubicBezTo>
                    <a:cubicBezTo>
                      <a:pt x="1570246" y="361948"/>
                      <a:pt x="1571729" y="368540"/>
                      <a:pt x="1575067" y="374466"/>
                    </a:cubicBezTo>
                    <a:cubicBezTo>
                      <a:pt x="1587749" y="396168"/>
                      <a:pt x="1573880" y="399057"/>
                      <a:pt x="1555858" y="399650"/>
                    </a:cubicBezTo>
                    <a:cubicBezTo>
                      <a:pt x="1523967" y="400687"/>
                      <a:pt x="1493709" y="398094"/>
                      <a:pt x="1468196" y="376095"/>
                    </a:cubicBezTo>
                    <a:cubicBezTo>
                      <a:pt x="1459519" y="368614"/>
                      <a:pt x="1447356" y="359874"/>
                      <a:pt x="1442832" y="382021"/>
                    </a:cubicBezTo>
                    <a:cubicBezTo>
                      <a:pt x="1440755" y="392169"/>
                      <a:pt x="1428073" y="391502"/>
                      <a:pt x="1418729" y="392465"/>
                    </a:cubicBezTo>
                    <a:cubicBezTo>
                      <a:pt x="1387802" y="395650"/>
                      <a:pt x="1358062" y="390761"/>
                      <a:pt x="1330547" y="377280"/>
                    </a:cubicBezTo>
                    <a:cubicBezTo>
                      <a:pt x="1314825" y="369577"/>
                      <a:pt x="1302588" y="369725"/>
                      <a:pt x="1290499" y="383058"/>
                    </a:cubicBezTo>
                    <a:cubicBezTo>
                      <a:pt x="1278558" y="396317"/>
                      <a:pt x="1262316" y="400687"/>
                      <a:pt x="1244220" y="399131"/>
                    </a:cubicBezTo>
                    <a:cubicBezTo>
                      <a:pt x="1235988" y="398391"/>
                      <a:pt x="1229091" y="395650"/>
                      <a:pt x="1228943" y="386465"/>
                    </a:cubicBezTo>
                    <a:cubicBezTo>
                      <a:pt x="1228720" y="377058"/>
                      <a:pt x="1235543" y="374392"/>
                      <a:pt x="1243850" y="373799"/>
                    </a:cubicBezTo>
                    <a:cubicBezTo>
                      <a:pt x="1256087" y="372910"/>
                      <a:pt x="1268546" y="374318"/>
                      <a:pt x="1280264" y="369355"/>
                    </a:cubicBezTo>
                    <a:cubicBezTo>
                      <a:pt x="1284417" y="367577"/>
                      <a:pt x="1289980" y="367429"/>
                      <a:pt x="1290795" y="361800"/>
                    </a:cubicBezTo>
                    <a:cubicBezTo>
                      <a:pt x="1291611" y="356244"/>
                      <a:pt x="1287161" y="353874"/>
                      <a:pt x="1283008" y="351800"/>
                    </a:cubicBezTo>
                    <a:cubicBezTo>
                      <a:pt x="1277965" y="349282"/>
                      <a:pt x="1272254" y="344986"/>
                      <a:pt x="1267508" y="345578"/>
                    </a:cubicBezTo>
                    <a:cubicBezTo>
                      <a:pt x="1219153" y="352022"/>
                      <a:pt x="1194753" y="306987"/>
                      <a:pt x="1153221" y="297654"/>
                    </a:cubicBezTo>
                    <a:cubicBezTo>
                      <a:pt x="1133345" y="293210"/>
                      <a:pt x="1086992" y="295432"/>
                      <a:pt x="1073569" y="310617"/>
                    </a:cubicBezTo>
                    <a:cubicBezTo>
                      <a:pt x="1070083" y="314468"/>
                      <a:pt x="1065782" y="321579"/>
                      <a:pt x="1067265" y="324912"/>
                    </a:cubicBezTo>
                    <a:cubicBezTo>
                      <a:pt x="1080392" y="353726"/>
                      <a:pt x="1076387" y="391576"/>
                      <a:pt x="1113543" y="407872"/>
                    </a:cubicBezTo>
                    <a:cubicBezTo>
                      <a:pt x="1118957" y="410242"/>
                      <a:pt x="1122072" y="412834"/>
                      <a:pt x="1121256" y="418908"/>
                    </a:cubicBezTo>
                    <a:cubicBezTo>
                      <a:pt x="1120515" y="424612"/>
                      <a:pt x="1115916" y="429056"/>
                      <a:pt x="1110280" y="429871"/>
                    </a:cubicBezTo>
                    <a:cubicBezTo>
                      <a:pt x="1095002" y="432167"/>
                      <a:pt x="1078686" y="435500"/>
                      <a:pt x="1070380" y="417205"/>
                    </a:cubicBezTo>
                    <a:cubicBezTo>
                      <a:pt x="1064595" y="404390"/>
                      <a:pt x="1056140" y="394465"/>
                      <a:pt x="1040788" y="396835"/>
                    </a:cubicBezTo>
                    <a:cubicBezTo>
                      <a:pt x="1022099" y="399724"/>
                      <a:pt x="1026845" y="415427"/>
                      <a:pt x="1025807" y="427426"/>
                    </a:cubicBezTo>
                    <a:cubicBezTo>
                      <a:pt x="1020690" y="485276"/>
                      <a:pt x="976117" y="461203"/>
                      <a:pt x="915154" y="452907"/>
                    </a:cubicBezTo>
                    <a:cubicBezTo>
                      <a:pt x="900321" y="450907"/>
                      <a:pt x="885488" y="449055"/>
                      <a:pt x="870656" y="447722"/>
                    </a:cubicBezTo>
                    <a:cubicBezTo>
                      <a:pt x="852263" y="446092"/>
                      <a:pt x="841138" y="459055"/>
                      <a:pt x="845811" y="476906"/>
                    </a:cubicBezTo>
                    <a:cubicBezTo>
                      <a:pt x="856639" y="517941"/>
                      <a:pt x="856342" y="516978"/>
                      <a:pt x="814291" y="526829"/>
                    </a:cubicBezTo>
                    <a:cubicBezTo>
                      <a:pt x="789298" y="532681"/>
                      <a:pt x="766826" y="537347"/>
                      <a:pt x="747469" y="514830"/>
                    </a:cubicBezTo>
                    <a:cubicBezTo>
                      <a:pt x="742203" y="508682"/>
                      <a:pt x="729299" y="501497"/>
                      <a:pt x="722624" y="510238"/>
                    </a:cubicBezTo>
                    <a:cubicBezTo>
                      <a:pt x="713650" y="521941"/>
                      <a:pt x="729076" y="524459"/>
                      <a:pt x="736122" y="528237"/>
                    </a:cubicBezTo>
                    <a:cubicBezTo>
                      <a:pt x="760819" y="541644"/>
                      <a:pt x="752216" y="564902"/>
                      <a:pt x="754070" y="584383"/>
                    </a:cubicBezTo>
                    <a:cubicBezTo>
                      <a:pt x="755553" y="599789"/>
                      <a:pt x="740201" y="604011"/>
                      <a:pt x="728112" y="609270"/>
                    </a:cubicBezTo>
                    <a:cubicBezTo>
                      <a:pt x="711129" y="616603"/>
                      <a:pt x="701858" y="605863"/>
                      <a:pt x="691475" y="596234"/>
                    </a:cubicBezTo>
                    <a:cubicBezTo>
                      <a:pt x="686284" y="591419"/>
                      <a:pt x="681760" y="582827"/>
                      <a:pt x="673231" y="585716"/>
                    </a:cubicBezTo>
                    <a:cubicBezTo>
                      <a:pt x="664257" y="588753"/>
                      <a:pt x="670709" y="596678"/>
                      <a:pt x="671006" y="602308"/>
                    </a:cubicBezTo>
                    <a:cubicBezTo>
                      <a:pt x="672044" y="621196"/>
                      <a:pt x="657656" y="623122"/>
                      <a:pt x="644455" y="622381"/>
                    </a:cubicBezTo>
                    <a:cubicBezTo>
                      <a:pt x="613010" y="620677"/>
                      <a:pt x="583566" y="619862"/>
                      <a:pt x="556348" y="641343"/>
                    </a:cubicBezTo>
                    <a:cubicBezTo>
                      <a:pt x="542924" y="651935"/>
                      <a:pt x="523938" y="642380"/>
                      <a:pt x="508883" y="633269"/>
                    </a:cubicBezTo>
                    <a:cubicBezTo>
                      <a:pt x="488191" y="620751"/>
                      <a:pt x="456894" y="623418"/>
                      <a:pt x="471949" y="633047"/>
                    </a:cubicBezTo>
                    <a:cubicBezTo>
                      <a:pt x="511108" y="658009"/>
                      <a:pt x="511405" y="657787"/>
                      <a:pt x="499168" y="700303"/>
                    </a:cubicBezTo>
                    <a:cubicBezTo>
                      <a:pt x="496201" y="710525"/>
                      <a:pt x="496275" y="721710"/>
                      <a:pt x="509551" y="719043"/>
                    </a:cubicBezTo>
                    <a:cubicBezTo>
                      <a:pt x="540403" y="712821"/>
                      <a:pt x="553233" y="739857"/>
                      <a:pt x="583789" y="748227"/>
                    </a:cubicBezTo>
                    <a:cubicBezTo>
                      <a:pt x="525867" y="771337"/>
                      <a:pt x="464236" y="742302"/>
                      <a:pt x="417810" y="781929"/>
                    </a:cubicBezTo>
                    <a:cubicBezTo>
                      <a:pt x="413805" y="717636"/>
                      <a:pt x="337564" y="680749"/>
                      <a:pt x="336229" y="726747"/>
                    </a:cubicBezTo>
                    <a:cubicBezTo>
                      <a:pt x="336229" y="727635"/>
                      <a:pt x="336229" y="728524"/>
                      <a:pt x="336229" y="729413"/>
                    </a:cubicBezTo>
                    <a:cubicBezTo>
                      <a:pt x="335636" y="737191"/>
                      <a:pt x="338306" y="747709"/>
                      <a:pt x="328293" y="750375"/>
                    </a:cubicBezTo>
                    <a:cubicBezTo>
                      <a:pt x="315908" y="753708"/>
                      <a:pt x="304413" y="747264"/>
                      <a:pt x="294623" y="740302"/>
                    </a:cubicBezTo>
                    <a:cubicBezTo>
                      <a:pt x="286539" y="734598"/>
                      <a:pt x="266218" y="775856"/>
                      <a:pt x="237665" y="798966"/>
                    </a:cubicBezTo>
                    <a:cubicBezTo>
                      <a:pt x="226540" y="808002"/>
                      <a:pt x="233363" y="815335"/>
                      <a:pt x="246120" y="815706"/>
                    </a:cubicBezTo>
                    <a:cubicBezTo>
                      <a:pt x="265996" y="816298"/>
                      <a:pt x="285946" y="814817"/>
                      <a:pt x="305748" y="816002"/>
                    </a:cubicBezTo>
                    <a:cubicBezTo>
                      <a:pt x="346909" y="818446"/>
                      <a:pt x="354844" y="827409"/>
                      <a:pt x="354103" y="869407"/>
                    </a:cubicBezTo>
                    <a:cubicBezTo>
                      <a:pt x="338751" y="865852"/>
                      <a:pt x="332298" y="849482"/>
                      <a:pt x="315834" y="847852"/>
                    </a:cubicBezTo>
                    <a:cubicBezTo>
                      <a:pt x="271410" y="843334"/>
                      <a:pt x="222610" y="866444"/>
                      <a:pt x="201250" y="903998"/>
                    </a:cubicBezTo>
                    <a:cubicBezTo>
                      <a:pt x="194650" y="915627"/>
                      <a:pt x="206887" y="936737"/>
                      <a:pt x="223129" y="940959"/>
                    </a:cubicBezTo>
                    <a:cubicBezTo>
                      <a:pt x="230990" y="942959"/>
                      <a:pt x="243227" y="941700"/>
                      <a:pt x="240928" y="953107"/>
                    </a:cubicBezTo>
                    <a:cubicBezTo>
                      <a:pt x="239000" y="962810"/>
                      <a:pt x="227208" y="960292"/>
                      <a:pt x="218975" y="960810"/>
                    </a:cubicBezTo>
                    <a:cubicBezTo>
                      <a:pt x="200509" y="961922"/>
                      <a:pt x="183896" y="953626"/>
                      <a:pt x="166245" y="950959"/>
                    </a:cubicBezTo>
                    <a:cubicBezTo>
                      <a:pt x="158532" y="949774"/>
                      <a:pt x="150300" y="949552"/>
                      <a:pt x="146369" y="957403"/>
                    </a:cubicBezTo>
                    <a:cubicBezTo>
                      <a:pt x="142883" y="964366"/>
                      <a:pt x="149113" y="969032"/>
                      <a:pt x="153266" y="973847"/>
                    </a:cubicBezTo>
                    <a:cubicBezTo>
                      <a:pt x="163649" y="985772"/>
                      <a:pt x="175812" y="995772"/>
                      <a:pt x="190496" y="1002809"/>
                    </a:cubicBezTo>
                    <a:cubicBezTo>
                      <a:pt x="200879" y="1007771"/>
                      <a:pt x="205774" y="1015623"/>
                      <a:pt x="205181" y="1026882"/>
                    </a:cubicBezTo>
                    <a:cubicBezTo>
                      <a:pt x="204662" y="1036511"/>
                      <a:pt x="201250" y="1041474"/>
                      <a:pt x="191461" y="1034659"/>
                    </a:cubicBezTo>
                    <a:cubicBezTo>
                      <a:pt x="177666" y="1025178"/>
                      <a:pt x="159793" y="1022363"/>
                      <a:pt x="147704" y="1009919"/>
                    </a:cubicBezTo>
                    <a:cubicBezTo>
                      <a:pt x="141177" y="1003179"/>
                      <a:pt x="132945" y="998438"/>
                      <a:pt x="122636" y="998957"/>
                    </a:cubicBezTo>
                    <a:cubicBezTo>
                      <a:pt x="115072" y="999327"/>
                      <a:pt x="105801" y="998883"/>
                      <a:pt x="103799" y="1007549"/>
                    </a:cubicBezTo>
                    <a:cubicBezTo>
                      <a:pt x="101870" y="1015771"/>
                      <a:pt x="110548" y="1017252"/>
                      <a:pt x="116629" y="1019178"/>
                    </a:cubicBezTo>
                    <a:cubicBezTo>
                      <a:pt x="126789" y="1022437"/>
                      <a:pt x="135318" y="1027178"/>
                      <a:pt x="141474" y="1036066"/>
                    </a:cubicBezTo>
                    <a:cubicBezTo>
                      <a:pt x="148297" y="1045992"/>
                      <a:pt x="155788" y="1055177"/>
                      <a:pt x="171288" y="1051844"/>
                    </a:cubicBezTo>
                    <a:cubicBezTo>
                      <a:pt x="178556" y="1050214"/>
                      <a:pt x="184712" y="1054732"/>
                      <a:pt x="185379" y="1062065"/>
                    </a:cubicBezTo>
                    <a:cubicBezTo>
                      <a:pt x="186121" y="1070361"/>
                      <a:pt x="178334" y="1072583"/>
                      <a:pt x="171955" y="1073176"/>
                    </a:cubicBezTo>
                    <a:cubicBezTo>
                      <a:pt x="122191" y="1078065"/>
                      <a:pt x="85406" y="1100878"/>
                      <a:pt x="60413" y="1142654"/>
                    </a:cubicBezTo>
                    <a:cubicBezTo>
                      <a:pt x="51810" y="1157098"/>
                      <a:pt x="41204" y="1145395"/>
                      <a:pt x="31563" y="1140654"/>
                    </a:cubicBezTo>
                    <a:cubicBezTo>
                      <a:pt x="22737" y="1136284"/>
                      <a:pt x="11464" y="1126655"/>
                      <a:pt x="3529" y="1135766"/>
                    </a:cubicBezTo>
                    <a:cubicBezTo>
                      <a:pt x="-6558" y="1147321"/>
                      <a:pt x="7385" y="1155172"/>
                      <a:pt x="15321" y="1161913"/>
                    </a:cubicBezTo>
                    <a:cubicBezTo>
                      <a:pt x="60709" y="1200207"/>
                      <a:pt x="104244" y="1241095"/>
                      <a:pt x="164020" y="1259390"/>
                    </a:cubicBezTo>
                    <a:cubicBezTo>
                      <a:pt x="170027" y="1261242"/>
                      <a:pt x="177073" y="1267316"/>
                      <a:pt x="181893" y="1260427"/>
                    </a:cubicBezTo>
                    <a:cubicBezTo>
                      <a:pt x="186788" y="1253390"/>
                      <a:pt x="178408" y="1249539"/>
                      <a:pt x="173735" y="1245539"/>
                    </a:cubicBezTo>
                    <a:cubicBezTo>
                      <a:pt x="159125" y="1233243"/>
                      <a:pt x="165355" y="1226132"/>
                      <a:pt x="179965" y="1220281"/>
                    </a:cubicBezTo>
                    <a:cubicBezTo>
                      <a:pt x="199544" y="1212429"/>
                      <a:pt x="217344" y="1211688"/>
                      <a:pt x="236033" y="1224503"/>
                    </a:cubicBezTo>
                    <a:cubicBezTo>
                      <a:pt x="264512" y="1243983"/>
                      <a:pt x="251459" y="1251538"/>
                      <a:pt x="277343" y="1274278"/>
                    </a:cubicBezTo>
                    <a:cubicBezTo>
                      <a:pt x="285797" y="1281685"/>
                      <a:pt x="312571" y="1289018"/>
                      <a:pt x="321841" y="1289092"/>
                    </a:cubicBezTo>
                    <a:cubicBezTo>
                      <a:pt x="317910" y="1296574"/>
                      <a:pt x="337712" y="1310647"/>
                      <a:pt x="330518" y="1316425"/>
                    </a:cubicBezTo>
                    <a:cubicBezTo>
                      <a:pt x="328442" y="1318054"/>
                      <a:pt x="327923" y="1322202"/>
                      <a:pt x="328442" y="1324943"/>
                    </a:cubicBezTo>
                    <a:cubicBezTo>
                      <a:pt x="330667" y="1336498"/>
                      <a:pt x="342904" y="1341386"/>
                      <a:pt x="352100" y="1337609"/>
                    </a:cubicBezTo>
                    <a:cubicBezTo>
                      <a:pt x="368861" y="1330720"/>
                      <a:pt x="395264" y="1353756"/>
                      <a:pt x="403718" y="1325387"/>
                    </a:cubicBezTo>
                    <a:cubicBezTo>
                      <a:pt x="404534" y="1322572"/>
                      <a:pt x="403570" y="1319387"/>
                      <a:pt x="403941" y="1316350"/>
                    </a:cubicBezTo>
                    <a:cubicBezTo>
                      <a:pt x="404831" y="1308425"/>
                      <a:pt x="396154" y="1297759"/>
                      <a:pt x="405795" y="1293240"/>
                    </a:cubicBezTo>
                    <a:cubicBezTo>
                      <a:pt x="407130" y="1292574"/>
                      <a:pt x="408465" y="1292203"/>
                      <a:pt x="409726" y="1292055"/>
                    </a:cubicBezTo>
                    <a:cubicBezTo>
                      <a:pt x="413285" y="1295388"/>
                      <a:pt x="417290" y="1299388"/>
                      <a:pt x="420109" y="1305092"/>
                    </a:cubicBezTo>
                    <a:cubicBezTo>
                      <a:pt x="455337" y="1377977"/>
                      <a:pt x="535434" y="1354423"/>
                      <a:pt x="544334" y="1363163"/>
                    </a:cubicBezTo>
                    <a:cubicBezTo>
                      <a:pt x="527276" y="1366422"/>
                      <a:pt x="641192" y="1430271"/>
                      <a:pt x="654690" y="1407161"/>
                    </a:cubicBezTo>
                    <a:cubicBezTo>
                      <a:pt x="661735" y="1395162"/>
                      <a:pt x="685245" y="1392792"/>
                      <a:pt x="685245" y="1392792"/>
                    </a:cubicBezTo>
                    <a:cubicBezTo>
                      <a:pt x="685245" y="1392792"/>
                      <a:pt x="714318" y="1407680"/>
                      <a:pt x="709052" y="1410791"/>
                    </a:cubicBezTo>
                    <a:cubicBezTo>
                      <a:pt x="694071" y="1419679"/>
                      <a:pt x="833574" y="1518712"/>
                      <a:pt x="907738" y="1459455"/>
                    </a:cubicBezTo>
                    <a:cubicBezTo>
                      <a:pt x="912633" y="1455530"/>
                      <a:pt x="900321" y="1511305"/>
                      <a:pt x="981902" y="1518712"/>
                    </a:cubicBezTo>
                    <a:cubicBezTo>
                      <a:pt x="982347" y="1518712"/>
                      <a:pt x="1060812" y="1543748"/>
                      <a:pt x="1060590" y="1544192"/>
                    </a:cubicBezTo>
                    <a:cubicBezTo>
                      <a:pt x="1057846" y="1549525"/>
                      <a:pt x="1053767" y="1555896"/>
                      <a:pt x="1060071" y="1561081"/>
                    </a:cubicBezTo>
                    <a:cubicBezTo>
                      <a:pt x="1066968" y="1566784"/>
                      <a:pt x="1088179" y="1553303"/>
                      <a:pt x="1093148" y="1551748"/>
                    </a:cubicBezTo>
                    <a:cubicBezTo>
                      <a:pt x="1115027" y="1545081"/>
                      <a:pt x="1135941" y="1544859"/>
                      <a:pt x="1150254" y="1563303"/>
                    </a:cubicBezTo>
                    <a:cubicBezTo>
                      <a:pt x="1166645" y="1584413"/>
                      <a:pt x="1190451" y="1599968"/>
                      <a:pt x="1202911" y="1624707"/>
                    </a:cubicBezTo>
                    <a:cubicBezTo>
                      <a:pt x="1217818" y="1654113"/>
                      <a:pt x="1230722" y="1651299"/>
                      <a:pt x="1257941" y="1627818"/>
                    </a:cubicBezTo>
                    <a:cubicBezTo>
                      <a:pt x="1281896" y="1607227"/>
                      <a:pt x="1300659" y="1582339"/>
                      <a:pt x="1325356" y="1562266"/>
                    </a:cubicBezTo>
                    <a:cubicBezTo>
                      <a:pt x="1324095" y="1550859"/>
                      <a:pt x="1323279" y="1543303"/>
                      <a:pt x="1323131" y="1541452"/>
                    </a:cubicBezTo>
                    <a:cubicBezTo>
                      <a:pt x="1312525" y="1549155"/>
                      <a:pt x="1302810" y="1557599"/>
                      <a:pt x="1294504" y="1567080"/>
                    </a:cubicBezTo>
                    <a:cubicBezTo>
                      <a:pt x="1274776" y="1589376"/>
                      <a:pt x="1243553" y="1590042"/>
                      <a:pt x="1216335" y="1598264"/>
                    </a:cubicBezTo>
                    <a:cubicBezTo>
                      <a:pt x="1207954" y="1600782"/>
                      <a:pt x="1204691" y="1597005"/>
                      <a:pt x="1206397" y="1589968"/>
                    </a:cubicBezTo>
                    <a:cubicBezTo>
                      <a:pt x="1207657" y="1584783"/>
                      <a:pt x="1207435" y="1578931"/>
                      <a:pt x="1210402" y="1574561"/>
                    </a:cubicBezTo>
                    <a:cubicBezTo>
                      <a:pt x="1222342" y="1557377"/>
                      <a:pt x="1233837" y="1541600"/>
                      <a:pt x="1194975" y="1540563"/>
                    </a:cubicBezTo>
                    <a:cubicBezTo>
                      <a:pt x="1187633" y="1540341"/>
                      <a:pt x="1188226" y="1532785"/>
                      <a:pt x="1188004" y="1527452"/>
                    </a:cubicBezTo>
                    <a:cubicBezTo>
                      <a:pt x="1187633" y="1518490"/>
                      <a:pt x="1193566" y="1513601"/>
                      <a:pt x="1202763" y="1510712"/>
                    </a:cubicBezTo>
                    <a:cubicBezTo>
                      <a:pt x="1215296" y="1506787"/>
                      <a:pt x="1228127" y="1506638"/>
                      <a:pt x="1240735" y="1506861"/>
                    </a:cubicBezTo>
                    <a:cubicBezTo>
                      <a:pt x="1259869" y="1515305"/>
                      <a:pt x="1279522" y="1522860"/>
                      <a:pt x="1299102" y="1530341"/>
                    </a:cubicBezTo>
                    <a:cubicBezTo>
                      <a:pt x="1307705" y="1533600"/>
                      <a:pt x="1316234" y="1536711"/>
                      <a:pt x="1324540" y="1540267"/>
                    </a:cubicBezTo>
                    <a:cubicBezTo>
                      <a:pt x="1324466" y="1540267"/>
                      <a:pt x="1324392" y="1540415"/>
                      <a:pt x="1324318" y="1540415"/>
                    </a:cubicBezTo>
                    <a:cubicBezTo>
                      <a:pt x="1326765" y="1540563"/>
                      <a:pt x="1330473" y="1545970"/>
                      <a:pt x="1334923" y="1554858"/>
                    </a:cubicBezTo>
                    <a:cubicBezTo>
                      <a:pt x="1337445" y="1553081"/>
                      <a:pt x="1339892" y="1551229"/>
                      <a:pt x="1342562" y="1549600"/>
                    </a:cubicBezTo>
                    <a:cubicBezTo>
                      <a:pt x="1345677" y="1551525"/>
                      <a:pt x="1348718" y="1553599"/>
                      <a:pt x="1351610" y="1555970"/>
                    </a:cubicBezTo>
                    <a:cubicBezTo>
                      <a:pt x="1363476" y="1565599"/>
                      <a:pt x="1377197" y="1571302"/>
                      <a:pt x="1380756" y="1547229"/>
                    </a:cubicBezTo>
                    <a:cubicBezTo>
                      <a:pt x="1383204" y="1530415"/>
                      <a:pt x="1395441" y="1523675"/>
                      <a:pt x="1412870" y="1522564"/>
                    </a:cubicBezTo>
                    <a:cubicBezTo>
                      <a:pt x="1415094" y="1522416"/>
                      <a:pt x="1417245" y="1522341"/>
                      <a:pt x="1419396" y="1522267"/>
                    </a:cubicBezTo>
                    <a:cubicBezTo>
                      <a:pt x="1419396" y="1522490"/>
                      <a:pt x="1419322" y="1522712"/>
                      <a:pt x="1419322" y="1522860"/>
                    </a:cubicBezTo>
                    <a:cubicBezTo>
                      <a:pt x="1418803" y="1525823"/>
                      <a:pt x="1417542" y="1528711"/>
                      <a:pt x="1416355" y="1531526"/>
                    </a:cubicBezTo>
                    <a:cubicBezTo>
                      <a:pt x="1413315" y="1539007"/>
                      <a:pt x="1410645" y="1546489"/>
                      <a:pt x="1421695" y="1550933"/>
                    </a:cubicBezTo>
                    <a:cubicBezTo>
                      <a:pt x="1432523" y="1555303"/>
                      <a:pt x="1439717" y="1549451"/>
                      <a:pt x="1447949" y="1544415"/>
                    </a:cubicBezTo>
                    <a:cubicBezTo>
                      <a:pt x="1454995" y="1540118"/>
                      <a:pt x="1450100" y="1523897"/>
                      <a:pt x="1468196" y="1530489"/>
                    </a:cubicBezTo>
                    <a:cubicBezTo>
                      <a:pt x="1487627" y="1537600"/>
                      <a:pt x="1716201" y="1651891"/>
                      <a:pt x="1781614" y="1547007"/>
                    </a:cubicBezTo>
                    <a:cubicBezTo>
                      <a:pt x="1784432" y="1542489"/>
                      <a:pt x="1791552" y="1546489"/>
                      <a:pt x="1796001" y="1549600"/>
                    </a:cubicBezTo>
                    <a:cubicBezTo>
                      <a:pt x="1813356" y="1512786"/>
                      <a:pt x="1845024" y="1500935"/>
                      <a:pt x="1890338" y="1507824"/>
                    </a:cubicBezTo>
                    <a:cubicBezTo>
                      <a:pt x="1898125" y="1509009"/>
                      <a:pt x="1906432" y="1507972"/>
                      <a:pt x="1914442" y="1507972"/>
                    </a:cubicBezTo>
                    <a:cubicBezTo>
                      <a:pt x="1958347" y="1509157"/>
                      <a:pt x="1927717" y="1486195"/>
                      <a:pt x="1900499" y="1490639"/>
                    </a:cubicBezTo>
                    <a:cubicBezTo>
                      <a:pt x="1895233" y="1491528"/>
                      <a:pt x="1888707" y="1492935"/>
                      <a:pt x="1885592" y="1488639"/>
                    </a:cubicBezTo>
                    <a:cubicBezTo>
                      <a:pt x="1881142" y="1482417"/>
                      <a:pt x="1888113" y="1478640"/>
                      <a:pt x="1893008" y="1476047"/>
                    </a:cubicBezTo>
                    <a:cubicBezTo>
                      <a:pt x="2079605" y="1377829"/>
                      <a:pt x="1961165" y="1261908"/>
                      <a:pt x="1968359" y="1259316"/>
                    </a:cubicBezTo>
                    <a:cubicBezTo>
                      <a:pt x="2052238" y="1229391"/>
                      <a:pt x="2078938" y="1401828"/>
                      <a:pt x="2160444" y="1367682"/>
                    </a:cubicBezTo>
                    <a:cubicBezTo>
                      <a:pt x="2167786" y="1364571"/>
                      <a:pt x="2176760" y="1357015"/>
                      <a:pt x="2184547" y="1364422"/>
                    </a:cubicBezTo>
                    <a:cubicBezTo>
                      <a:pt x="2192334" y="1371904"/>
                      <a:pt x="2181952" y="1377829"/>
                      <a:pt x="2177798" y="1384125"/>
                    </a:cubicBezTo>
                    <a:cubicBezTo>
                      <a:pt x="2174387" y="1389384"/>
                      <a:pt x="2269465" y="1409161"/>
                      <a:pt x="2328129" y="1424420"/>
                    </a:cubicBezTo>
                    <a:cubicBezTo>
                      <a:pt x="2344668" y="1428716"/>
                      <a:pt x="2359055" y="1430197"/>
                      <a:pt x="2372998" y="1424272"/>
                    </a:cubicBezTo>
                    <a:cubicBezTo>
                      <a:pt x="2372998" y="1424272"/>
                      <a:pt x="2496482" y="1672409"/>
                      <a:pt x="2472749" y="1755590"/>
                    </a:cubicBezTo>
                    <a:cubicBezTo>
                      <a:pt x="2457916" y="1807440"/>
                      <a:pt x="2404221" y="1818477"/>
                      <a:pt x="2391169" y="1829661"/>
                    </a:cubicBezTo>
                    <a:cubicBezTo>
                      <a:pt x="2351713" y="1863512"/>
                      <a:pt x="2220591" y="1888918"/>
                      <a:pt x="2087096" y="1888918"/>
                    </a:cubicBezTo>
                    <a:cubicBezTo>
                      <a:pt x="2011448" y="1888918"/>
                      <a:pt x="1769228" y="1785219"/>
                      <a:pt x="1760773" y="1785219"/>
                    </a:cubicBezTo>
                    <a:cubicBezTo>
                      <a:pt x="1649527" y="1785219"/>
                      <a:pt x="1563200" y="1756479"/>
                      <a:pt x="1563200" y="1756479"/>
                    </a:cubicBezTo>
                    <a:cubicBezTo>
                      <a:pt x="1563200" y="1756479"/>
                      <a:pt x="1478950" y="1681520"/>
                      <a:pt x="1471533" y="1644484"/>
                    </a:cubicBezTo>
                    <a:cubicBezTo>
                      <a:pt x="1466416" y="1618782"/>
                      <a:pt x="1355541" y="1595079"/>
                      <a:pt x="1335071" y="1554784"/>
                    </a:cubicBezTo>
                    <a:cubicBezTo>
                      <a:pt x="1331734" y="1557155"/>
                      <a:pt x="1328545" y="1559525"/>
                      <a:pt x="1325430" y="1562117"/>
                    </a:cubicBezTo>
                    <a:cubicBezTo>
                      <a:pt x="1330770" y="1609449"/>
                      <a:pt x="1434229" y="1692630"/>
                      <a:pt x="1454476" y="1731591"/>
                    </a:cubicBezTo>
                    <a:cubicBezTo>
                      <a:pt x="1464339" y="1750554"/>
                      <a:pt x="1512398" y="1789367"/>
                      <a:pt x="1538207" y="1792700"/>
                    </a:cubicBezTo>
                    <a:cubicBezTo>
                      <a:pt x="1621419" y="1803588"/>
                      <a:pt x="1670812" y="1830180"/>
                      <a:pt x="1760699" y="1837142"/>
                    </a:cubicBezTo>
                    <a:cubicBezTo>
                      <a:pt x="1821662" y="1841883"/>
                      <a:pt x="1852292" y="1920176"/>
                      <a:pt x="1909028" y="1926028"/>
                    </a:cubicBezTo>
                    <a:cubicBezTo>
                      <a:pt x="1958940" y="1931212"/>
                      <a:pt x="2089691" y="1944397"/>
                      <a:pt x="2101854" y="1940842"/>
                    </a:cubicBezTo>
                    <a:cubicBezTo>
                      <a:pt x="2106897" y="1939360"/>
                      <a:pt x="2220517" y="1948249"/>
                      <a:pt x="2272432" y="1940842"/>
                    </a:cubicBezTo>
                    <a:cubicBezTo>
                      <a:pt x="2290973" y="1938175"/>
                      <a:pt x="2583921" y="1881585"/>
                      <a:pt x="2583921" y="1881585"/>
                    </a:cubicBezTo>
                    <a:cubicBezTo>
                      <a:pt x="2583921" y="1881585"/>
                      <a:pt x="2816648" y="1843364"/>
                      <a:pt x="2895410" y="1851957"/>
                    </a:cubicBezTo>
                    <a:cubicBezTo>
                      <a:pt x="3022454" y="1865808"/>
                      <a:pt x="3281509" y="1960693"/>
                      <a:pt x="3362644" y="2059355"/>
                    </a:cubicBezTo>
                    <a:cubicBezTo>
                      <a:pt x="3409813" y="2116760"/>
                      <a:pt x="3436809" y="2281568"/>
                      <a:pt x="3384894" y="2355638"/>
                    </a:cubicBezTo>
                    <a:cubicBezTo>
                      <a:pt x="3362719" y="2387267"/>
                      <a:pt x="3384894" y="2629700"/>
                      <a:pt x="3384894" y="2629700"/>
                    </a:cubicBezTo>
                    <a:cubicBezTo>
                      <a:pt x="3384894" y="2629700"/>
                      <a:pt x="3270384" y="2479114"/>
                      <a:pt x="3221733" y="2437116"/>
                    </a:cubicBezTo>
                    <a:cubicBezTo>
                      <a:pt x="3173378" y="2395414"/>
                      <a:pt x="3012219" y="2307566"/>
                      <a:pt x="3012219" y="2307566"/>
                    </a:cubicBezTo>
                    <a:cubicBezTo>
                      <a:pt x="3012219" y="2307566"/>
                      <a:pt x="2804188" y="2210830"/>
                      <a:pt x="2731063" y="2219644"/>
                    </a:cubicBezTo>
                    <a:cubicBezTo>
                      <a:pt x="2708665" y="2222385"/>
                      <a:pt x="2628420" y="2296382"/>
                      <a:pt x="2628420" y="2296382"/>
                    </a:cubicBezTo>
                    <a:cubicBezTo>
                      <a:pt x="2628420" y="2296382"/>
                      <a:pt x="2534602" y="2268827"/>
                      <a:pt x="2494924" y="2266753"/>
                    </a:cubicBezTo>
                    <a:cubicBezTo>
                      <a:pt x="2409413" y="2262235"/>
                      <a:pt x="2282815" y="2243569"/>
                      <a:pt x="2168602" y="2163054"/>
                    </a:cubicBezTo>
                    <a:cubicBezTo>
                      <a:pt x="2124771" y="2132167"/>
                      <a:pt x="1997802" y="2067947"/>
                      <a:pt x="1983192" y="2066762"/>
                    </a:cubicBezTo>
                    <a:cubicBezTo>
                      <a:pt x="1912142" y="2061133"/>
                      <a:pt x="1891154" y="2063355"/>
                      <a:pt x="1820031" y="2074169"/>
                    </a:cubicBezTo>
                    <a:cubicBezTo>
                      <a:pt x="1775458" y="2080984"/>
                      <a:pt x="1738450" y="2103798"/>
                      <a:pt x="1679119" y="2133426"/>
                    </a:cubicBezTo>
                    <a:cubicBezTo>
                      <a:pt x="1640850" y="2152536"/>
                      <a:pt x="1620974" y="2166313"/>
                      <a:pt x="1575289" y="2155647"/>
                    </a:cubicBezTo>
                    <a:cubicBezTo>
                      <a:pt x="1518331" y="2142314"/>
                      <a:pt x="1481546" y="2138537"/>
                      <a:pt x="1426961" y="2140833"/>
                    </a:cubicBezTo>
                    <a:cubicBezTo>
                      <a:pt x="1380534" y="2142759"/>
                      <a:pt x="1330473" y="2122908"/>
                      <a:pt x="1284862" y="2114760"/>
                    </a:cubicBezTo>
                    <a:cubicBezTo>
                      <a:pt x="1269065" y="2111945"/>
                      <a:pt x="1256532" y="2104316"/>
                      <a:pt x="1244591" y="2094094"/>
                    </a:cubicBezTo>
                    <a:cubicBezTo>
                      <a:pt x="1213813" y="2067799"/>
                      <a:pt x="1177473" y="2046763"/>
                      <a:pt x="1141132" y="2026319"/>
                    </a:cubicBezTo>
                    <a:cubicBezTo>
                      <a:pt x="1128895" y="2019431"/>
                      <a:pt x="1170353" y="1982618"/>
                      <a:pt x="1204543" y="1918694"/>
                    </a:cubicBezTo>
                    <a:cubicBezTo>
                      <a:pt x="1200908" y="1922176"/>
                      <a:pt x="1193492" y="1893066"/>
                      <a:pt x="1189710" y="1896473"/>
                    </a:cubicBezTo>
                    <a:cubicBezTo>
                      <a:pt x="1183480" y="1902028"/>
                      <a:pt x="1180810" y="1900769"/>
                      <a:pt x="1170427" y="1900029"/>
                    </a:cubicBezTo>
                    <a:cubicBezTo>
                      <a:pt x="1163901" y="1899584"/>
                      <a:pt x="1158857" y="1899214"/>
                      <a:pt x="1159080" y="1891140"/>
                    </a:cubicBezTo>
                    <a:cubicBezTo>
                      <a:pt x="1159451" y="1877956"/>
                      <a:pt x="1165681" y="1865586"/>
                      <a:pt x="1175619" y="1855512"/>
                    </a:cubicBezTo>
                    <a:lnTo>
                      <a:pt x="1204988" y="1876326"/>
                    </a:lnTo>
                    <a:cubicBezTo>
                      <a:pt x="1229313" y="1830772"/>
                      <a:pt x="1216631" y="1790107"/>
                      <a:pt x="1202392" y="1780774"/>
                    </a:cubicBezTo>
                    <a:cubicBezTo>
                      <a:pt x="1212849" y="1773071"/>
                      <a:pt x="1223380" y="1771219"/>
                      <a:pt x="1233763" y="1770405"/>
                    </a:cubicBezTo>
                    <a:cubicBezTo>
                      <a:pt x="1245259" y="1769516"/>
                      <a:pt x="1252527" y="1766479"/>
                      <a:pt x="1251711" y="1755442"/>
                    </a:cubicBezTo>
                    <a:cubicBezTo>
                      <a:pt x="1250895" y="1744109"/>
                      <a:pt x="1241550" y="1742184"/>
                      <a:pt x="1231167" y="1742184"/>
                    </a:cubicBezTo>
                    <a:cubicBezTo>
                      <a:pt x="1205210" y="1742184"/>
                      <a:pt x="1179327" y="1742998"/>
                      <a:pt x="1153369" y="1742702"/>
                    </a:cubicBezTo>
                    <a:cubicBezTo>
                      <a:pt x="1144989" y="1742628"/>
                      <a:pt x="1136534" y="1742110"/>
                      <a:pt x="1128228" y="1741147"/>
                    </a:cubicBezTo>
                    <a:lnTo>
                      <a:pt x="1103012" y="1725666"/>
                    </a:lnTo>
                    <a:cubicBezTo>
                      <a:pt x="1104718" y="1723666"/>
                      <a:pt x="1107313" y="1721444"/>
                      <a:pt x="1111096" y="1718999"/>
                    </a:cubicBezTo>
                    <a:cubicBezTo>
                      <a:pt x="1117029" y="1715148"/>
                      <a:pt x="1127783" y="1712926"/>
                      <a:pt x="1124594" y="1704333"/>
                    </a:cubicBezTo>
                    <a:cubicBezTo>
                      <a:pt x="1121924" y="1697149"/>
                      <a:pt x="1112282" y="1695667"/>
                      <a:pt x="1104421" y="1695149"/>
                    </a:cubicBezTo>
                    <a:cubicBezTo>
                      <a:pt x="1092184" y="1694334"/>
                      <a:pt x="1082913" y="1690556"/>
                      <a:pt x="1081727" y="1679890"/>
                    </a:cubicBezTo>
                    <a:cubicBezTo>
                      <a:pt x="1080466" y="1668483"/>
                      <a:pt x="1093593" y="1668187"/>
                      <a:pt x="1101899" y="1665076"/>
                    </a:cubicBezTo>
                    <a:cubicBezTo>
                      <a:pt x="1117326" y="1659224"/>
                      <a:pt x="1082913" y="1647521"/>
                      <a:pt x="1062296" y="1657150"/>
                    </a:cubicBezTo>
                    <a:cubicBezTo>
                      <a:pt x="1055621" y="1660261"/>
                      <a:pt x="1047389" y="1666039"/>
                      <a:pt x="1040417" y="1659965"/>
                    </a:cubicBezTo>
                    <a:cubicBezTo>
                      <a:pt x="1033223" y="1653669"/>
                      <a:pt x="1041604" y="1647447"/>
                      <a:pt x="1044941" y="1641669"/>
                    </a:cubicBezTo>
                    <a:cubicBezTo>
                      <a:pt x="1055324" y="1623819"/>
                      <a:pt x="1059255" y="1616263"/>
                      <a:pt x="1054212" y="1609523"/>
                    </a:cubicBezTo>
                    <a:cubicBezTo>
                      <a:pt x="1054212" y="1609523"/>
                      <a:pt x="953868" y="1563969"/>
                      <a:pt x="919233" y="1570117"/>
                    </a:cubicBezTo>
                    <a:cubicBezTo>
                      <a:pt x="906699" y="1572339"/>
                      <a:pt x="878220" y="1600338"/>
                      <a:pt x="878220" y="1600338"/>
                    </a:cubicBezTo>
                    <a:cubicBezTo>
                      <a:pt x="878220" y="1600338"/>
                      <a:pt x="820002" y="1545896"/>
                      <a:pt x="796640" y="1533674"/>
                    </a:cubicBezTo>
                    <a:cubicBezTo>
                      <a:pt x="772685" y="1521156"/>
                      <a:pt x="766974" y="1563303"/>
                      <a:pt x="766974" y="1563303"/>
                    </a:cubicBezTo>
                    <a:cubicBezTo>
                      <a:pt x="715059" y="1533674"/>
                      <a:pt x="700226" y="1504046"/>
                      <a:pt x="603813" y="1504046"/>
                    </a:cubicBezTo>
                    <a:cubicBezTo>
                      <a:pt x="599586" y="1504046"/>
                      <a:pt x="597138" y="1504194"/>
                      <a:pt x="596026" y="1504268"/>
                    </a:cubicBezTo>
                    <a:cubicBezTo>
                      <a:pt x="595136" y="1504416"/>
                      <a:pt x="594913" y="1504342"/>
                      <a:pt x="596026" y="1504268"/>
                    </a:cubicBezTo>
                    <a:cubicBezTo>
                      <a:pt x="599215" y="1503824"/>
                      <a:pt x="611600" y="1501009"/>
                      <a:pt x="611230" y="1489232"/>
                    </a:cubicBezTo>
                    <a:cubicBezTo>
                      <a:pt x="610933" y="1479454"/>
                      <a:pt x="589796" y="1449530"/>
                      <a:pt x="574147" y="1444789"/>
                    </a:cubicBezTo>
                    <a:cubicBezTo>
                      <a:pt x="561095" y="1440789"/>
                      <a:pt x="539439" y="1438789"/>
                      <a:pt x="529649" y="1444789"/>
                    </a:cubicBezTo>
                    <a:cubicBezTo>
                      <a:pt x="515632" y="1453381"/>
                      <a:pt x="504433" y="1441530"/>
                      <a:pt x="500280" y="1455974"/>
                    </a:cubicBezTo>
                    <a:cubicBezTo>
                      <a:pt x="497907" y="1464122"/>
                      <a:pt x="494866" y="1472047"/>
                      <a:pt x="485818" y="1476862"/>
                    </a:cubicBezTo>
                    <a:cubicBezTo>
                      <a:pt x="478995" y="1480491"/>
                      <a:pt x="472023" y="1484862"/>
                      <a:pt x="463717" y="1480195"/>
                    </a:cubicBezTo>
                    <a:cubicBezTo>
                      <a:pt x="456597" y="1476195"/>
                      <a:pt x="456227" y="1469307"/>
                      <a:pt x="458600" y="1463825"/>
                    </a:cubicBezTo>
                    <a:cubicBezTo>
                      <a:pt x="463940" y="1451456"/>
                      <a:pt x="464162" y="1440938"/>
                      <a:pt x="458451" y="1432642"/>
                    </a:cubicBezTo>
                    <a:cubicBezTo>
                      <a:pt x="437092" y="1437901"/>
                      <a:pt x="409948" y="1442271"/>
                      <a:pt x="404015" y="1440641"/>
                    </a:cubicBezTo>
                    <a:cubicBezTo>
                      <a:pt x="390962" y="1436938"/>
                      <a:pt x="385400" y="1439752"/>
                      <a:pt x="378132" y="1448641"/>
                    </a:cubicBezTo>
                    <a:cubicBezTo>
                      <a:pt x="368787" y="1460122"/>
                      <a:pt x="386883" y="1461677"/>
                      <a:pt x="386364" y="1471307"/>
                    </a:cubicBezTo>
                    <a:cubicBezTo>
                      <a:pt x="350246" y="1467455"/>
                      <a:pt x="359220" y="1488121"/>
                      <a:pt x="362038" y="1504861"/>
                    </a:cubicBezTo>
                    <a:cubicBezTo>
                      <a:pt x="365005" y="1522416"/>
                      <a:pt x="358256" y="1536045"/>
                      <a:pt x="341717" y="1546340"/>
                    </a:cubicBezTo>
                    <a:cubicBezTo>
                      <a:pt x="326439" y="1555896"/>
                      <a:pt x="311087" y="1551229"/>
                      <a:pt x="296180" y="1545303"/>
                    </a:cubicBezTo>
                    <a:cubicBezTo>
                      <a:pt x="290692" y="1543155"/>
                      <a:pt x="283202" y="1540859"/>
                      <a:pt x="284166" y="1534563"/>
                    </a:cubicBezTo>
                    <a:cubicBezTo>
                      <a:pt x="285204" y="1527526"/>
                      <a:pt x="293510" y="1528786"/>
                      <a:pt x="299369" y="1528489"/>
                    </a:cubicBezTo>
                    <a:cubicBezTo>
                      <a:pt x="311829" y="1527823"/>
                      <a:pt x="324363" y="1527971"/>
                      <a:pt x="336896" y="1527452"/>
                    </a:cubicBezTo>
                    <a:cubicBezTo>
                      <a:pt x="342385" y="1527230"/>
                      <a:pt x="347947" y="1525526"/>
                      <a:pt x="349504" y="1520638"/>
                    </a:cubicBezTo>
                    <a:cubicBezTo>
                      <a:pt x="351136" y="1515601"/>
                      <a:pt x="347279" y="1511749"/>
                      <a:pt x="342459" y="1509527"/>
                    </a:cubicBezTo>
                    <a:cubicBezTo>
                      <a:pt x="329777" y="1503601"/>
                      <a:pt x="318800" y="1496046"/>
                      <a:pt x="308492" y="1487602"/>
                    </a:cubicBezTo>
                    <a:cubicBezTo>
                      <a:pt x="303819" y="1483751"/>
                      <a:pt x="297738" y="1481973"/>
                      <a:pt x="291211" y="1483010"/>
                    </a:cubicBezTo>
                    <a:cubicBezTo>
                      <a:pt x="276082" y="1485380"/>
                      <a:pt x="274969" y="1503379"/>
                      <a:pt x="256206" y="1503824"/>
                    </a:cubicBezTo>
                    <a:cubicBezTo>
                      <a:pt x="237813" y="1504268"/>
                      <a:pt x="232696" y="1516342"/>
                      <a:pt x="231880" y="1531082"/>
                    </a:cubicBezTo>
                    <a:cubicBezTo>
                      <a:pt x="231138" y="1544859"/>
                      <a:pt x="221720" y="1546192"/>
                      <a:pt x="207628" y="1540341"/>
                    </a:cubicBezTo>
                    <a:cubicBezTo>
                      <a:pt x="178259" y="1528193"/>
                      <a:pt x="174032" y="1530193"/>
                      <a:pt x="174106" y="1557895"/>
                    </a:cubicBezTo>
                    <a:cubicBezTo>
                      <a:pt x="174180" y="1577969"/>
                      <a:pt x="164836" y="1583598"/>
                      <a:pt x="142586" y="1578191"/>
                    </a:cubicBezTo>
                    <a:cubicBezTo>
                      <a:pt x="130646" y="1575302"/>
                      <a:pt x="118038" y="1574413"/>
                      <a:pt x="105801" y="1572636"/>
                    </a:cubicBezTo>
                    <a:lnTo>
                      <a:pt x="105801" y="1590783"/>
                    </a:lnTo>
                    <a:cubicBezTo>
                      <a:pt x="124787" y="1596560"/>
                      <a:pt x="141103" y="1603079"/>
                      <a:pt x="157345" y="1616189"/>
                    </a:cubicBezTo>
                    <a:cubicBezTo>
                      <a:pt x="176331" y="1631522"/>
                      <a:pt x="175812" y="1642855"/>
                      <a:pt x="168841" y="1658928"/>
                    </a:cubicBezTo>
                    <a:cubicBezTo>
                      <a:pt x="161721" y="1675224"/>
                      <a:pt x="152821" y="1690927"/>
                      <a:pt x="146369" y="1707370"/>
                    </a:cubicBezTo>
                    <a:cubicBezTo>
                      <a:pt x="135615" y="1734703"/>
                      <a:pt x="143328" y="1747517"/>
                      <a:pt x="173735" y="1759368"/>
                    </a:cubicBezTo>
                    <a:cubicBezTo>
                      <a:pt x="190571" y="1765886"/>
                      <a:pt x="208518" y="1772553"/>
                      <a:pt x="189013" y="1792181"/>
                    </a:cubicBezTo>
                    <a:cubicBezTo>
                      <a:pt x="180929" y="1800329"/>
                      <a:pt x="184786" y="1809958"/>
                      <a:pt x="191906" y="1817217"/>
                    </a:cubicBezTo>
                    <a:cubicBezTo>
                      <a:pt x="200138" y="1825587"/>
                      <a:pt x="210966" y="1823365"/>
                      <a:pt x="221200" y="1819143"/>
                    </a:cubicBezTo>
                    <a:cubicBezTo>
                      <a:pt x="235217" y="1813366"/>
                      <a:pt x="244785" y="1803070"/>
                      <a:pt x="255538" y="1794033"/>
                    </a:cubicBezTo>
                    <a:cubicBezTo>
                      <a:pt x="283721" y="1770405"/>
                      <a:pt x="283572" y="1770256"/>
                      <a:pt x="315760" y="1789219"/>
                    </a:cubicBezTo>
                    <a:cubicBezTo>
                      <a:pt x="326365" y="1795441"/>
                      <a:pt x="335858" y="1799811"/>
                      <a:pt x="344387" y="1802255"/>
                    </a:cubicBezTo>
                    <a:cubicBezTo>
                      <a:pt x="323992" y="1832476"/>
                      <a:pt x="305822" y="1863215"/>
                      <a:pt x="297144" y="1876696"/>
                    </a:cubicBezTo>
                    <a:cubicBezTo>
                      <a:pt x="295216" y="1879659"/>
                      <a:pt x="296403" y="1882400"/>
                      <a:pt x="299295" y="1881955"/>
                    </a:cubicBezTo>
                    <a:cubicBezTo>
                      <a:pt x="317317" y="1879511"/>
                      <a:pt x="368490" y="1873733"/>
                      <a:pt x="411283" y="1861882"/>
                    </a:cubicBezTo>
                    <a:cubicBezTo>
                      <a:pt x="406388" y="1881066"/>
                      <a:pt x="402754" y="1898029"/>
                      <a:pt x="400529" y="1906843"/>
                    </a:cubicBezTo>
                    <a:cubicBezTo>
                      <a:pt x="399862" y="1909435"/>
                      <a:pt x="402013" y="1910769"/>
                      <a:pt x="404608" y="1909362"/>
                    </a:cubicBezTo>
                    <a:cubicBezTo>
                      <a:pt x="414101" y="1904473"/>
                      <a:pt x="434051" y="1894473"/>
                      <a:pt x="456227" y="1882326"/>
                    </a:cubicBezTo>
                    <a:cubicBezTo>
                      <a:pt x="453334" y="1876178"/>
                      <a:pt x="453408" y="1865882"/>
                      <a:pt x="459564" y="1852179"/>
                    </a:cubicBezTo>
                    <a:cubicBezTo>
                      <a:pt x="474323" y="1818995"/>
                      <a:pt x="485076" y="1762849"/>
                      <a:pt x="491529" y="1723147"/>
                    </a:cubicBezTo>
                    <a:cubicBezTo>
                      <a:pt x="494940" y="1721592"/>
                      <a:pt x="499316" y="1721592"/>
                      <a:pt x="503543" y="1723147"/>
                    </a:cubicBezTo>
                    <a:cubicBezTo>
                      <a:pt x="512072" y="1726258"/>
                      <a:pt x="521343" y="1729888"/>
                      <a:pt x="522307" y="1738850"/>
                    </a:cubicBezTo>
                    <a:cubicBezTo>
                      <a:pt x="522974" y="1744702"/>
                      <a:pt x="518302" y="1749739"/>
                      <a:pt x="512517" y="1750924"/>
                    </a:cubicBezTo>
                    <a:cubicBezTo>
                      <a:pt x="499093" y="1753665"/>
                      <a:pt x="491825" y="1760109"/>
                      <a:pt x="492715" y="1771071"/>
                    </a:cubicBezTo>
                    <a:cubicBezTo>
                      <a:pt x="493086" y="1775960"/>
                      <a:pt x="495459" y="1780626"/>
                      <a:pt x="501022" y="1781737"/>
                    </a:cubicBezTo>
                    <a:cubicBezTo>
                      <a:pt x="512814" y="1783960"/>
                      <a:pt x="518376" y="1775590"/>
                      <a:pt x="524828" y="1769738"/>
                    </a:cubicBezTo>
                    <a:cubicBezTo>
                      <a:pt x="532690" y="1762553"/>
                      <a:pt x="539290" y="1754257"/>
                      <a:pt x="547374" y="1747295"/>
                    </a:cubicBezTo>
                    <a:cubicBezTo>
                      <a:pt x="565767" y="1731517"/>
                      <a:pt x="586978" y="1741739"/>
                      <a:pt x="605445" y="1745961"/>
                    </a:cubicBezTo>
                    <a:cubicBezTo>
                      <a:pt x="622947" y="1749961"/>
                      <a:pt x="616866" y="1765072"/>
                      <a:pt x="612713" y="1775145"/>
                    </a:cubicBezTo>
                    <a:cubicBezTo>
                      <a:pt x="605667" y="1792330"/>
                      <a:pt x="617608" y="1804033"/>
                      <a:pt x="628955" y="1813292"/>
                    </a:cubicBezTo>
                    <a:cubicBezTo>
                      <a:pt x="646606" y="1827661"/>
                      <a:pt x="665889" y="1840402"/>
                      <a:pt x="680351" y="1857660"/>
                    </a:cubicBezTo>
                    <a:cubicBezTo>
                      <a:pt x="683836" y="1861882"/>
                      <a:pt x="692662" y="1864993"/>
                      <a:pt x="699114" y="1865067"/>
                    </a:cubicBezTo>
                    <a:cubicBezTo>
                      <a:pt x="748878" y="1865956"/>
                      <a:pt x="706011" y="1890399"/>
                      <a:pt x="754737" y="1895510"/>
                    </a:cubicBezTo>
                    <a:cubicBezTo>
                      <a:pt x="773797" y="1897510"/>
                      <a:pt x="792783" y="1900325"/>
                      <a:pt x="817480" y="1903510"/>
                    </a:cubicBezTo>
                    <a:cubicBezTo>
                      <a:pt x="794860" y="1922694"/>
                      <a:pt x="850854" y="1913658"/>
                      <a:pt x="839062" y="1936323"/>
                    </a:cubicBezTo>
                    <a:cubicBezTo>
                      <a:pt x="838543" y="1937286"/>
                      <a:pt x="831794" y="1937360"/>
                      <a:pt x="829495" y="1936027"/>
                    </a:cubicBezTo>
                    <a:cubicBezTo>
                      <a:pt x="820447" y="1930620"/>
                      <a:pt x="813327" y="1929583"/>
                      <a:pt x="808580" y="1939879"/>
                    </a:cubicBezTo>
                    <a:cubicBezTo>
                      <a:pt x="805391" y="1946841"/>
                      <a:pt x="800348" y="1954174"/>
                      <a:pt x="808135" y="1960915"/>
                    </a:cubicBezTo>
                    <a:cubicBezTo>
                      <a:pt x="816368" y="1968100"/>
                      <a:pt x="825193" y="1963433"/>
                      <a:pt x="832609" y="1959656"/>
                    </a:cubicBezTo>
                    <a:cubicBezTo>
                      <a:pt x="857825" y="1946693"/>
                      <a:pt x="882448" y="1933138"/>
                      <a:pt x="904994" y="1916917"/>
                    </a:cubicBezTo>
                    <a:cubicBezTo>
                      <a:pt x="919530" y="1906473"/>
                      <a:pt x="959356" y="1906473"/>
                      <a:pt x="967588" y="1916917"/>
                    </a:cubicBezTo>
                    <a:cubicBezTo>
                      <a:pt x="980789" y="1933805"/>
                      <a:pt x="960098" y="1938249"/>
                      <a:pt x="950085" y="1946323"/>
                    </a:cubicBezTo>
                    <a:cubicBezTo>
                      <a:pt x="944894" y="1950471"/>
                      <a:pt x="937700" y="1954471"/>
                      <a:pt x="943411" y="1961211"/>
                    </a:cubicBezTo>
                    <a:cubicBezTo>
                      <a:pt x="948602" y="1967359"/>
                      <a:pt x="956019" y="1964618"/>
                      <a:pt x="962916" y="1962248"/>
                    </a:cubicBezTo>
                    <a:cubicBezTo>
                      <a:pt x="971148" y="1959433"/>
                      <a:pt x="979380" y="1955582"/>
                      <a:pt x="988057" y="1954619"/>
                    </a:cubicBezTo>
                    <a:cubicBezTo>
                      <a:pt x="1019948" y="1950989"/>
                      <a:pt x="1020764" y="1977062"/>
                      <a:pt x="1031369" y="1991136"/>
                    </a:cubicBezTo>
                    <a:cubicBezTo>
                      <a:pt x="1041975" y="2005135"/>
                      <a:pt x="1020467" y="2003506"/>
                      <a:pt x="1011493" y="2007135"/>
                    </a:cubicBezTo>
                    <a:cubicBezTo>
                      <a:pt x="1001333" y="2011209"/>
                      <a:pt x="990505" y="2016172"/>
                      <a:pt x="994361" y="2026912"/>
                    </a:cubicBezTo>
                    <a:cubicBezTo>
                      <a:pt x="997921" y="2036763"/>
                      <a:pt x="1009194" y="2033726"/>
                      <a:pt x="1018242" y="2033060"/>
                    </a:cubicBezTo>
                    <a:cubicBezTo>
                      <a:pt x="1022470" y="2032764"/>
                      <a:pt x="1026549" y="2032097"/>
                      <a:pt x="1030628" y="2031134"/>
                    </a:cubicBezTo>
                    <a:cubicBezTo>
                      <a:pt x="1063112" y="2023949"/>
                      <a:pt x="1089217" y="2029801"/>
                      <a:pt x="1112579" y="2051355"/>
                    </a:cubicBezTo>
                    <a:cubicBezTo>
                      <a:pt x="1143283" y="2079576"/>
                      <a:pt x="1175099" y="2107575"/>
                      <a:pt x="1210550" y="2131278"/>
                    </a:cubicBezTo>
                    <a:cubicBezTo>
                      <a:pt x="1229907" y="2144240"/>
                      <a:pt x="1344639" y="2174683"/>
                      <a:pt x="1377567" y="2184905"/>
                    </a:cubicBezTo>
                    <a:cubicBezTo>
                      <a:pt x="1413685" y="2196090"/>
                      <a:pt x="1546217" y="2196312"/>
                      <a:pt x="1568688" y="2199423"/>
                    </a:cubicBezTo>
                    <a:cubicBezTo>
                      <a:pt x="1607402" y="2204830"/>
                      <a:pt x="1643520" y="2201719"/>
                      <a:pt x="1678896" y="2182609"/>
                    </a:cubicBezTo>
                    <a:cubicBezTo>
                      <a:pt x="1737708" y="2150833"/>
                      <a:pt x="1801712" y="2127500"/>
                      <a:pt x="1869350" y="2111575"/>
                    </a:cubicBezTo>
                    <a:cubicBezTo>
                      <a:pt x="1883960" y="2108168"/>
                      <a:pt x="1896716" y="2109131"/>
                      <a:pt x="1911030" y="2112464"/>
                    </a:cubicBezTo>
                    <a:cubicBezTo>
                      <a:pt x="1973921" y="2127130"/>
                      <a:pt x="2023685" y="2159795"/>
                      <a:pt x="2075007" y="2191794"/>
                    </a:cubicBezTo>
                    <a:cubicBezTo>
                      <a:pt x="2103857" y="2209793"/>
                      <a:pt x="2180468" y="2264976"/>
                      <a:pt x="2187736" y="2270235"/>
                    </a:cubicBezTo>
                    <a:cubicBezTo>
                      <a:pt x="2203978" y="2282012"/>
                      <a:pt x="2262716" y="2298530"/>
                      <a:pt x="2262716" y="2298530"/>
                    </a:cubicBezTo>
                    <a:lnTo>
                      <a:pt x="2386422" y="2317344"/>
                    </a:lnTo>
                    <a:cubicBezTo>
                      <a:pt x="2386422" y="2317344"/>
                      <a:pt x="2586368" y="2389118"/>
                      <a:pt x="2652597" y="2373638"/>
                    </a:cubicBezTo>
                    <a:cubicBezTo>
                      <a:pt x="2673511" y="2368749"/>
                      <a:pt x="2720086" y="2320529"/>
                      <a:pt x="2720086" y="2320529"/>
                    </a:cubicBezTo>
                    <a:lnTo>
                      <a:pt x="2982479" y="2427339"/>
                    </a:lnTo>
                    <a:cubicBezTo>
                      <a:pt x="2982479" y="2427339"/>
                      <a:pt x="3219582" y="2641404"/>
                      <a:pt x="3256145" y="2738214"/>
                    </a:cubicBezTo>
                    <a:cubicBezTo>
                      <a:pt x="3259779" y="2747769"/>
                      <a:pt x="3419380" y="2923762"/>
                      <a:pt x="3444447" y="3000499"/>
                    </a:cubicBezTo>
                    <a:cubicBezTo>
                      <a:pt x="3480417" y="3110568"/>
                      <a:pt x="3474781" y="3352335"/>
                      <a:pt x="3466697" y="3467145"/>
                    </a:cubicBezTo>
                    <a:cubicBezTo>
                      <a:pt x="3464546" y="3497737"/>
                      <a:pt x="3437031" y="3585659"/>
                      <a:pt x="3437031" y="3585659"/>
                    </a:cubicBezTo>
                    <a:cubicBezTo>
                      <a:pt x="3437031" y="3585659"/>
                      <a:pt x="3401951" y="3679654"/>
                      <a:pt x="3397056" y="3711875"/>
                    </a:cubicBezTo>
                    <a:cubicBezTo>
                      <a:pt x="3393052" y="3738245"/>
                      <a:pt x="3375920" y="3762318"/>
                      <a:pt x="3373324" y="3789131"/>
                    </a:cubicBezTo>
                    <a:cubicBezTo>
                      <a:pt x="3367020" y="3772021"/>
                      <a:pt x="3371544" y="3753725"/>
                      <a:pt x="3360419" y="3735282"/>
                    </a:cubicBezTo>
                    <a:cubicBezTo>
                      <a:pt x="3341878" y="3756170"/>
                      <a:pt x="3357379" y="3779872"/>
                      <a:pt x="3340692" y="3798983"/>
                    </a:cubicBezTo>
                    <a:cubicBezTo>
                      <a:pt x="3349517" y="3785798"/>
                      <a:pt x="3331866" y="3778539"/>
                      <a:pt x="3329790" y="3768539"/>
                    </a:cubicBezTo>
                    <a:cubicBezTo>
                      <a:pt x="3322447" y="3733356"/>
                      <a:pt x="3321483" y="3698542"/>
                      <a:pt x="3351520" y="3667507"/>
                    </a:cubicBezTo>
                    <a:cubicBezTo>
                      <a:pt x="3355525" y="3663359"/>
                      <a:pt x="3362941" y="3659433"/>
                      <a:pt x="3356340" y="3651063"/>
                    </a:cubicBezTo>
                    <a:cubicBezTo>
                      <a:pt x="3318813" y="3674025"/>
                      <a:pt x="3304648" y="3703505"/>
                      <a:pt x="3302794" y="3737874"/>
                    </a:cubicBezTo>
                    <a:cubicBezTo>
                      <a:pt x="3293375" y="3727652"/>
                      <a:pt x="3286923" y="3717875"/>
                      <a:pt x="3280396" y="3708098"/>
                    </a:cubicBezTo>
                    <a:cubicBezTo>
                      <a:pt x="3274092" y="3698542"/>
                      <a:pt x="3265341" y="3690098"/>
                      <a:pt x="3253623" y="3683950"/>
                    </a:cubicBezTo>
                    <a:cubicBezTo>
                      <a:pt x="3242054" y="3677877"/>
                      <a:pt x="3229223" y="3673803"/>
                      <a:pt x="3214464" y="3678840"/>
                    </a:cubicBezTo>
                    <a:cubicBezTo>
                      <a:pt x="3224847" y="3684469"/>
                      <a:pt x="3235527" y="3688543"/>
                      <a:pt x="3243314" y="3695506"/>
                    </a:cubicBezTo>
                    <a:cubicBezTo>
                      <a:pt x="3265712" y="3715653"/>
                      <a:pt x="3275724" y="3739578"/>
                      <a:pt x="3280767" y="3764614"/>
                    </a:cubicBezTo>
                    <a:cubicBezTo>
                      <a:pt x="3282399" y="3772687"/>
                      <a:pt x="3279358" y="3781354"/>
                      <a:pt x="3273647" y="3788835"/>
                    </a:cubicBezTo>
                    <a:cubicBezTo>
                      <a:pt x="3271348" y="3791946"/>
                      <a:pt x="3267937" y="3795649"/>
                      <a:pt x="3261855" y="3793353"/>
                    </a:cubicBezTo>
                    <a:cubicBezTo>
                      <a:pt x="3257331" y="3791650"/>
                      <a:pt x="3258370" y="3787946"/>
                      <a:pt x="3259408" y="3784909"/>
                    </a:cubicBezTo>
                    <a:cubicBezTo>
                      <a:pt x="3262671" y="3775354"/>
                      <a:pt x="3266454" y="3765873"/>
                      <a:pt x="3256145" y="3757355"/>
                    </a:cubicBezTo>
                    <a:cubicBezTo>
                      <a:pt x="3250657" y="3758466"/>
                      <a:pt x="3251102" y="3761577"/>
                      <a:pt x="3249767" y="3763873"/>
                    </a:cubicBezTo>
                    <a:cubicBezTo>
                      <a:pt x="3247245" y="3768169"/>
                      <a:pt x="3245465" y="3773947"/>
                      <a:pt x="3238420" y="3774391"/>
                    </a:cubicBezTo>
                    <a:cubicBezTo>
                      <a:pt x="3228407" y="3775058"/>
                      <a:pt x="3232412" y="3767428"/>
                      <a:pt x="3230039" y="3763799"/>
                    </a:cubicBezTo>
                    <a:cubicBezTo>
                      <a:pt x="3222697" y="3752244"/>
                      <a:pt x="3214242" y="3741430"/>
                      <a:pt x="3203266" y="3729726"/>
                    </a:cubicBezTo>
                    <a:cubicBezTo>
                      <a:pt x="3188952" y="3747355"/>
                      <a:pt x="3203637" y="3764614"/>
                      <a:pt x="3197555" y="3780613"/>
                    </a:cubicBezTo>
                    <a:cubicBezTo>
                      <a:pt x="3185689" y="3777576"/>
                      <a:pt x="3192586" y="3763206"/>
                      <a:pt x="3180423" y="3766243"/>
                    </a:cubicBezTo>
                    <a:cubicBezTo>
                      <a:pt x="3169966" y="3768836"/>
                      <a:pt x="3176047" y="3779280"/>
                      <a:pt x="3175528" y="3786316"/>
                    </a:cubicBezTo>
                    <a:cubicBezTo>
                      <a:pt x="3174935" y="3793649"/>
                      <a:pt x="3181462" y="3801427"/>
                      <a:pt x="3173007" y="3810315"/>
                    </a:cubicBezTo>
                    <a:cubicBezTo>
                      <a:pt x="3155430" y="3788316"/>
                      <a:pt x="3154540" y="3767725"/>
                      <a:pt x="3169150" y="3746466"/>
                    </a:cubicBezTo>
                    <a:cubicBezTo>
                      <a:pt x="3173971" y="3739429"/>
                      <a:pt x="3180423" y="3732319"/>
                      <a:pt x="3172339" y="3722541"/>
                    </a:cubicBezTo>
                    <a:cubicBezTo>
                      <a:pt x="3154688" y="3735282"/>
                      <a:pt x="3147939" y="3751651"/>
                      <a:pt x="3134516" y="3765428"/>
                    </a:cubicBezTo>
                    <a:cubicBezTo>
                      <a:pt x="3123243" y="3754244"/>
                      <a:pt x="3120350" y="3739281"/>
                      <a:pt x="3097285" y="3733578"/>
                    </a:cubicBezTo>
                    <a:cubicBezTo>
                      <a:pt x="3102699" y="3744985"/>
                      <a:pt x="3107223" y="3754096"/>
                      <a:pt x="3111376" y="3763280"/>
                    </a:cubicBezTo>
                    <a:cubicBezTo>
                      <a:pt x="3120869" y="3784539"/>
                      <a:pt x="3111006" y="3802242"/>
                      <a:pt x="3092539" y="3818315"/>
                    </a:cubicBezTo>
                    <a:cubicBezTo>
                      <a:pt x="3089869" y="3820611"/>
                      <a:pt x="3086680" y="3823722"/>
                      <a:pt x="3081933" y="3822241"/>
                    </a:cubicBezTo>
                    <a:cubicBezTo>
                      <a:pt x="3076816" y="3820685"/>
                      <a:pt x="3078373" y="3816834"/>
                      <a:pt x="3079412" y="3814019"/>
                    </a:cubicBezTo>
                    <a:cubicBezTo>
                      <a:pt x="3082230" y="3806538"/>
                      <a:pt x="3084974" y="3799205"/>
                      <a:pt x="3078967" y="3789650"/>
                    </a:cubicBezTo>
                    <a:cubicBezTo>
                      <a:pt x="3063540" y="3799946"/>
                      <a:pt x="3061316" y="3813204"/>
                      <a:pt x="3055234" y="3824981"/>
                    </a:cubicBezTo>
                    <a:cubicBezTo>
                      <a:pt x="3053751" y="3827796"/>
                      <a:pt x="3052490" y="3831648"/>
                      <a:pt x="3047299" y="3831352"/>
                    </a:cubicBezTo>
                    <a:cubicBezTo>
                      <a:pt x="3042107" y="3831055"/>
                      <a:pt x="3041885" y="3826981"/>
                      <a:pt x="3040772" y="3824092"/>
                    </a:cubicBezTo>
                    <a:cubicBezTo>
                      <a:pt x="3030834" y="3797946"/>
                      <a:pt x="3034023" y="3773428"/>
                      <a:pt x="3056866" y="3751133"/>
                    </a:cubicBezTo>
                    <a:cubicBezTo>
                      <a:pt x="3059981" y="3748096"/>
                      <a:pt x="3066433" y="3743800"/>
                      <a:pt x="3061019" y="3740319"/>
                    </a:cubicBezTo>
                    <a:cubicBezTo>
                      <a:pt x="3053899" y="3735652"/>
                      <a:pt x="3049746" y="3742170"/>
                      <a:pt x="3045964" y="3745207"/>
                    </a:cubicBezTo>
                    <a:cubicBezTo>
                      <a:pt x="3023789" y="3763058"/>
                      <a:pt x="3009623" y="3783576"/>
                      <a:pt x="3010736" y="3810908"/>
                    </a:cubicBezTo>
                    <a:cubicBezTo>
                      <a:pt x="2988783" y="3798020"/>
                      <a:pt x="2974024" y="3782317"/>
                      <a:pt x="2947919" y="3774391"/>
                    </a:cubicBezTo>
                    <a:cubicBezTo>
                      <a:pt x="2951034" y="3790242"/>
                      <a:pt x="2969945" y="3797057"/>
                      <a:pt x="2973060" y="3810241"/>
                    </a:cubicBezTo>
                    <a:cubicBezTo>
                      <a:pt x="2929378" y="3777724"/>
                      <a:pt x="2886807" y="3744615"/>
                      <a:pt x="2828440" y="3725504"/>
                    </a:cubicBezTo>
                    <a:cubicBezTo>
                      <a:pt x="2868266" y="3756244"/>
                      <a:pt x="2915731" y="3781798"/>
                      <a:pt x="2941170" y="3821278"/>
                    </a:cubicBezTo>
                    <a:cubicBezTo>
                      <a:pt x="2925373" y="3814834"/>
                      <a:pt x="2917808" y="3801723"/>
                      <a:pt x="2901344" y="3796168"/>
                    </a:cubicBezTo>
                    <a:cubicBezTo>
                      <a:pt x="2894076" y="3793724"/>
                      <a:pt x="2885028" y="3785650"/>
                      <a:pt x="2879391" y="3791205"/>
                    </a:cubicBezTo>
                    <a:cubicBezTo>
                      <a:pt x="2873532" y="3796909"/>
                      <a:pt x="2886511" y="3800760"/>
                      <a:pt x="2892073" y="3804908"/>
                    </a:cubicBezTo>
                    <a:cubicBezTo>
                      <a:pt x="2909427" y="3817871"/>
                      <a:pt x="2920774" y="3832981"/>
                      <a:pt x="2930119" y="3852980"/>
                    </a:cubicBezTo>
                    <a:cubicBezTo>
                      <a:pt x="2917141" y="3848536"/>
                      <a:pt x="2911949" y="3843499"/>
                      <a:pt x="2910763" y="3838166"/>
                    </a:cubicBezTo>
                    <a:cubicBezTo>
                      <a:pt x="2906980" y="3821204"/>
                      <a:pt x="2887030" y="3814760"/>
                      <a:pt x="2872494" y="3804908"/>
                    </a:cubicBezTo>
                    <a:cubicBezTo>
                      <a:pt x="2869156" y="3802686"/>
                      <a:pt x="2863297" y="3799872"/>
                      <a:pt x="2859218" y="3803575"/>
                    </a:cubicBezTo>
                    <a:cubicBezTo>
                      <a:pt x="2854991" y="3807426"/>
                      <a:pt x="2860405" y="3810611"/>
                      <a:pt x="2864187" y="3812537"/>
                    </a:cubicBezTo>
                    <a:cubicBezTo>
                      <a:pt x="2877834" y="3819574"/>
                      <a:pt x="2878575" y="3826833"/>
                      <a:pt x="2866857" y="3835500"/>
                    </a:cubicBezTo>
                    <a:cubicBezTo>
                      <a:pt x="2862927" y="3838388"/>
                      <a:pt x="2860331" y="3842388"/>
                      <a:pt x="2857883" y="3846166"/>
                    </a:cubicBezTo>
                    <a:cubicBezTo>
                      <a:pt x="2850912" y="3856758"/>
                      <a:pt x="2844682" y="3855128"/>
                      <a:pt x="2838230" y="3845943"/>
                    </a:cubicBezTo>
                    <a:cubicBezTo>
                      <a:pt x="2819244" y="3819056"/>
                      <a:pt x="2786538" y="3803278"/>
                      <a:pt x="2751829" y="3789353"/>
                    </a:cubicBezTo>
                    <a:cubicBezTo>
                      <a:pt x="2746934" y="3787427"/>
                      <a:pt x="2740482" y="3784168"/>
                      <a:pt x="2736403" y="3788390"/>
                    </a:cubicBezTo>
                    <a:cubicBezTo>
                      <a:pt x="2732101" y="3792835"/>
                      <a:pt x="2738850" y="3795797"/>
                      <a:pt x="2743077" y="3798390"/>
                    </a:cubicBezTo>
                    <a:cubicBezTo>
                      <a:pt x="2761025" y="3809501"/>
                      <a:pt x="2779714" y="3820093"/>
                      <a:pt x="2796995" y="3831722"/>
                    </a:cubicBezTo>
                    <a:cubicBezTo>
                      <a:pt x="2808861" y="3839648"/>
                      <a:pt x="2820801" y="3848240"/>
                      <a:pt x="2821543" y="3861720"/>
                    </a:cubicBezTo>
                    <a:cubicBezTo>
                      <a:pt x="2814794" y="3861572"/>
                      <a:pt x="2811382" y="3853573"/>
                      <a:pt x="2804559" y="3857721"/>
                    </a:cubicBezTo>
                    <a:cubicBezTo>
                      <a:pt x="2799590" y="3860683"/>
                      <a:pt x="2801964" y="3865646"/>
                      <a:pt x="2804114" y="3869498"/>
                    </a:cubicBezTo>
                    <a:cubicBezTo>
                      <a:pt x="2807897" y="3876313"/>
                      <a:pt x="2801222" y="3880164"/>
                      <a:pt x="2796995" y="3884831"/>
                    </a:cubicBezTo>
                    <a:cubicBezTo>
                      <a:pt x="2784535" y="3898756"/>
                      <a:pt x="2787650" y="3903719"/>
                      <a:pt x="2810418" y="3906311"/>
                    </a:cubicBezTo>
                    <a:cubicBezTo>
                      <a:pt x="2815313" y="3906904"/>
                      <a:pt x="2820505" y="3907719"/>
                      <a:pt x="2825325" y="3907200"/>
                    </a:cubicBezTo>
                    <a:cubicBezTo>
                      <a:pt x="2850393" y="3904237"/>
                      <a:pt x="2874274" y="3903348"/>
                      <a:pt x="2888736" y="3922977"/>
                    </a:cubicBezTo>
                    <a:lnTo>
                      <a:pt x="3269717" y="3922977"/>
                    </a:lnTo>
                    <a:cubicBezTo>
                      <a:pt x="3274537" y="3922236"/>
                      <a:pt x="3279432" y="3920755"/>
                      <a:pt x="3284253" y="3920829"/>
                    </a:cubicBezTo>
                    <a:cubicBezTo>
                      <a:pt x="3381260" y="3922163"/>
                      <a:pt x="3477821" y="3913644"/>
                      <a:pt x="3574828" y="3914089"/>
                    </a:cubicBezTo>
                    <a:cubicBezTo>
                      <a:pt x="3722489" y="3914755"/>
                      <a:pt x="3870150" y="3914237"/>
                      <a:pt x="4017810" y="3914237"/>
                    </a:cubicBezTo>
                    <a:cubicBezTo>
                      <a:pt x="4052148" y="3914237"/>
                      <a:pt x="4087006" y="3913570"/>
                      <a:pt x="4119415" y="3906089"/>
                    </a:cubicBezTo>
                    <a:cubicBezTo>
                      <a:pt x="4169402" y="3894534"/>
                      <a:pt x="4220278" y="3893571"/>
                      <a:pt x="4271526" y="3892386"/>
                    </a:cubicBezTo>
                    <a:cubicBezTo>
                      <a:pt x="4279016" y="3892238"/>
                      <a:pt x="4289770" y="3895052"/>
                      <a:pt x="4293256" y="3889423"/>
                    </a:cubicBezTo>
                    <a:cubicBezTo>
                      <a:pt x="4297780" y="3882090"/>
                      <a:pt x="4287471" y="3876535"/>
                      <a:pt x="4280870" y="3873054"/>
                    </a:cubicBezTo>
                    <a:cubicBezTo>
                      <a:pt x="4268856" y="3866757"/>
                      <a:pt x="4267892" y="3860461"/>
                      <a:pt x="4274715" y="3851869"/>
                    </a:cubicBezTo>
                    <a:cubicBezTo>
                      <a:pt x="4276569" y="3849573"/>
                      <a:pt x="4276791" y="3846906"/>
                      <a:pt x="4272712" y="3844462"/>
                    </a:cubicBezTo>
                    <a:cubicBezTo>
                      <a:pt x="4260104" y="3846906"/>
                      <a:pt x="4255655" y="3858980"/>
                      <a:pt x="4239561" y="3861276"/>
                    </a:cubicBezTo>
                    <a:cubicBezTo>
                      <a:pt x="4244530" y="3845129"/>
                      <a:pt x="4258918" y="3835647"/>
                      <a:pt x="4271526" y="3825278"/>
                    </a:cubicBezTo>
                    <a:cubicBezTo>
                      <a:pt x="4274270" y="3822982"/>
                      <a:pt x="4278868" y="3820315"/>
                      <a:pt x="4275976" y="3817204"/>
                    </a:cubicBezTo>
                    <a:cubicBezTo>
                      <a:pt x="4272045" y="3812982"/>
                      <a:pt x="4267224" y="3816093"/>
                      <a:pt x="4262997" y="3817945"/>
                    </a:cubicBezTo>
                    <a:cubicBezTo>
                      <a:pt x="4252243" y="3822611"/>
                      <a:pt x="4241934" y="3828167"/>
                      <a:pt x="4228066" y="3829796"/>
                    </a:cubicBezTo>
                    <a:cubicBezTo>
                      <a:pt x="4228807" y="3817056"/>
                      <a:pt x="4248164" y="3811723"/>
                      <a:pt x="4248090" y="3799649"/>
                    </a:cubicBezTo>
                    <a:cubicBezTo>
                      <a:pt x="4238894" y="3798686"/>
                      <a:pt x="4235185" y="3803353"/>
                      <a:pt x="4229846" y="3805575"/>
                    </a:cubicBezTo>
                    <a:cubicBezTo>
                      <a:pt x="4224951" y="3807575"/>
                      <a:pt x="4219833" y="3813945"/>
                      <a:pt x="4214049" y="3808242"/>
                    </a:cubicBezTo>
                    <a:cubicBezTo>
                      <a:pt x="4210266" y="3804464"/>
                      <a:pt x="4213085" y="3799279"/>
                      <a:pt x="4217905" y="3795427"/>
                    </a:cubicBezTo>
                    <a:cubicBezTo>
                      <a:pt x="4223393" y="3790983"/>
                      <a:pt x="4233480" y="3789724"/>
                      <a:pt x="4235556" y="3780168"/>
                    </a:cubicBezTo>
                    <a:cubicBezTo>
                      <a:pt x="4223171" y="3780983"/>
                      <a:pt x="4208931" y="3785279"/>
                      <a:pt x="4202331" y="3768836"/>
                    </a:cubicBezTo>
                    <a:cubicBezTo>
                      <a:pt x="4196546" y="3791057"/>
                      <a:pt x="4180304" y="3800093"/>
                      <a:pt x="4155310" y="3807279"/>
                    </a:cubicBezTo>
                    <a:cubicBezTo>
                      <a:pt x="4161763" y="3798464"/>
                      <a:pt x="4166213" y="3792539"/>
                      <a:pt x="4170292" y="3786613"/>
                    </a:cubicBezTo>
                    <a:cubicBezTo>
                      <a:pt x="4172146" y="3783946"/>
                      <a:pt x="4175186" y="3780613"/>
                      <a:pt x="4170440" y="3778243"/>
                    </a:cubicBezTo>
                    <a:cubicBezTo>
                      <a:pt x="4166213" y="3776169"/>
                      <a:pt x="4162208" y="3778465"/>
                      <a:pt x="4159093" y="3780613"/>
                    </a:cubicBezTo>
                    <a:cubicBezTo>
                      <a:pt x="4150861" y="3786391"/>
                      <a:pt x="4143074" y="3792539"/>
                      <a:pt x="4134693" y="3798242"/>
                    </a:cubicBezTo>
                    <a:cubicBezTo>
                      <a:pt x="4130688" y="3800982"/>
                      <a:pt x="4123717" y="3805353"/>
                      <a:pt x="4120379" y="3800316"/>
                    </a:cubicBezTo>
                    <a:cubicBezTo>
                      <a:pt x="4110886" y="3786094"/>
                      <a:pt x="4102876" y="3796242"/>
                      <a:pt x="4094199" y="3800093"/>
                    </a:cubicBezTo>
                    <a:cubicBezTo>
                      <a:pt x="4088860" y="3802464"/>
                      <a:pt x="4085226" y="3808093"/>
                      <a:pt x="4075213" y="3805130"/>
                    </a:cubicBezTo>
                    <a:cubicBezTo>
                      <a:pt x="4088563" y="3790612"/>
                      <a:pt x="4107475" y="3783798"/>
                      <a:pt x="4126757" y="3777206"/>
                    </a:cubicBezTo>
                    <a:cubicBezTo>
                      <a:pt x="4130985" y="3775724"/>
                      <a:pt x="4137882" y="3774243"/>
                      <a:pt x="4136102" y="3770095"/>
                    </a:cubicBezTo>
                    <a:cubicBezTo>
                      <a:pt x="4133803" y="3764540"/>
                      <a:pt x="4126609" y="3766910"/>
                      <a:pt x="4121492" y="3768021"/>
                    </a:cubicBezTo>
                    <a:cubicBezTo>
                      <a:pt x="4101838" y="3772391"/>
                      <a:pt x="4083742" y="3779206"/>
                      <a:pt x="4065572" y="3786316"/>
                    </a:cubicBezTo>
                    <a:cubicBezTo>
                      <a:pt x="4099984" y="3758392"/>
                      <a:pt x="4143593" y="3739356"/>
                      <a:pt x="4185569" y="3718393"/>
                    </a:cubicBezTo>
                    <a:cubicBezTo>
                      <a:pt x="4119044" y="3731578"/>
                      <a:pt x="4064534" y="3759355"/>
                      <a:pt x="4011062" y="3797131"/>
                    </a:cubicBezTo>
                    <a:cubicBezTo>
                      <a:pt x="4022779" y="3780687"/>
                      <a:pt x="4042136" y="3774169"/>
                      <a:pt x="4048811" y="3758762"/>
                    </a:cubicBezTo>
                    <a:cubicBezTo>
                      <a:pt x="4021444" y="3761429"/>
                      <a:pt x="4005128" y="3776761"/>
                      <a:pt x="3982137" y="3784835"/>
                    </a:cubicBezTo>
                    <a:cubicBezTo>
                      <a:pt x="3980209" y="3764984"/>
                      <a:pt x="3995338" y="3745429"/>
                      <a:pt x="3974053" y="3726171"/>
                    </a:cubicBezTo>
                    <a:cubicBezTo>
                      <a:pt x="3966044" y="3747948"/>
                      <a:pt x="3970049" y="3769502"/>
                      <a:pt x="3950988" y="3790020"/>
                    </a:cubicBezTo>
                    <a:cubicBezTo>
                      <a:pt x="3947280" y="3774761"/>
                      <a:pt x="3946909" y="3761280"/>
                      <a:pt x="3934895" y="3753355"/>
                    </a:cubicBezTo>
                    <a:cubicBezTo>
                      <a:pt x="3926069" y="3747503"/>
                      <a:pt x="3927849" y="3744170"/>
                      <a:pt x="3931038" y="3738245"/>
                    </a:cubicBezTo>
                    <a:cubicBezTo>
                      <a:pt x="3933263" y="3734022"/>
                      <a:pt x="3941569" y="3727874"/>
                      <a:pt x="3932225" y="3724986"/>
                    </a:cubicBezTo>
                    <a:cubicBezTo>
                      <a:pt x="3924957" y="3722764"/>
                      <a:pt x="3921026" y="3730245"/>
                      <a:pt x="3917911" y="3734615"/>
                    </a:cubicBezTo>
                    <a:cubicBezTo>
                      <a:pt x="3913610" y="3740615"/>
                      <a:pt x="3910791" y="3747133"/>
                      <a:pt x="3907009" y="3753355"/>
                    </a:cubicBezTo>
                    <a:cubicBezTo>
                      <a:pt x="3903152" y="3759577"/>
                      <a:pt x="3903746" y="3767502"/>
                      <a:pt x="3892547" y="3774095"/>
                    </a:cubicBezTo>
                    <a:cubicBezTo>
                      <a:pt x="3894550" y="3752762"/>
                      <a:pt x="3903227" y="3736393"/>
                      <a:pt x="3918356" y="3721282"/>
                    </a:cubicBezTo>
                    <a:cubicBezTo>
                      <a:pt x="3924067" y="3715579"/>
                      <a:pt x="3940754" y="3708986"/>
                      <a:pt x="3932447" y="3703653"/>
                    </a:cubicBezTo>
                    <a:cubicBezTo>
                      <a:pt x="3924067" y="3698320"/>
                      <a:pt x="3913758" y="3709653"/>
                      <a:pt x="3906341" y="3715431"/>
                    </a:cubicBezTo>
                    <a:cubicBezTo>
                      <a:pt x="3888468" y="3729282"/>
                      <a:pt x="3888765" y="3729504"/>
                      <a:pt x="3880310" y="3711431"/>
                    </a:cubicBezTo>
                    <a:cubicBezTo>
                      <a:pt x="3879346" y="3709431"/>
                      <a:pt x="3879049" y="3707209"/>
                      <a:pt x="3877640" y="3705505"/>
                    </a:cubicBezTo>
                    <a:cubicBezTo>
                      <a:pt x="3872300" y="3699209"/>
                      <a:pt x="3870891" y="3686543"/>
                      <a:pt x="3859470" y="3689061"/>
                    </a:cubicBezTo>
                    <a:cubicBezTo>
                      <a:pt x="3849532" y="3691283"/>
                      <a:pt x="3857467" y="3702320"/>
                      <a:pt x="3860212" y="3708616"/>
                    </a:cubicBezTo>
                    <a:cubicBezTo>
                      <a:pt x="3869259" y="3729134"/>
                      <a:pt x="3862659" y="3747133"/>
                      <a:pt x="3846046" y="3768465"/>
                    </a:cubicBezTo>
                    <a:cubicBezTo>
                      <a:pt x="3845082" y="3752836"/>
                      <a:pt x="3854426" y="3740911"/>
                      <a:pt x="3845675" y="3728393"/>
                    </a:cubicBezTo>
                    <a:cubicBezTo>
                      <a:pt x="3834031" y="3736022"/>
                      <a:pt x="3837369" y="3749577"/>
                      <a:pt x="3820237" y="3754688"/>
                    </a:cubicBezTo>
                    <a:cubicBezTo>
                      <a:pt x="3819347" y="3741355"/>
                      <a:pt x="3825948" y="3730837"/>
                      <a:pt x="3830472" y="3720023"/>
                    </a:cubicBezTo>
                    <a:cubicBezTo>
                      <a:pt x="3831955" y="3716542"/>
                      <a:pt x="3833883" y="3712320"/>
                      <a:pt x="3828543" y="3710172"/>
                    </a:cubicBezTo>
                    <a:cubicBezTo>
                      <a:pt x="3824094" y="3708320"/>
                      <a:pt x="3820905" y="3711801"/>
                      <a:pt x="3817864" y="3713875"/>
                    </a:cubicBezTo>
                    <a:cubicBezTo>
                      <a:pt x="3815268" y="3715653"/>
                      <a:pt x="3813043" y="3717727"/>
                      <a:pt x="3810225" y="3719356"/>
                    </a:cubicBezTo>
                    <a:cubicBezTo>
                      <a:pt x="3806665" y="3721430"/>
                      <a:pt x="3803773" y="3726319"/>
                      <a:pt x="3798210" y="3723430"/>
                    </a:cubicBezTo>
                    <a:cubicBezTo>
                      <a:pt x="3795392" y="3721949"/>
                      <a:pt x="3793835" y="3718023"/>
                      <a:pt x="3793612" y="3715134"/>
                    </a:cubicBezTo>
                    <a:cubicBezTo>
                      <a:pt x="3792574" y="3699728"/>
                      <a:pt x="3796060" y="3685136"/>
                      <a:pt x="3808742" y="3672025"/>
                    </a:cubicBezTo>
                    <a:cubicBezTo>
                      <a:pt x="3814378" y="3666174"/>
                      <a:pt x="3828988" y="3658544"/>
                      <a:pt x="3820237" y="3653211"/>
                    </a:cubicBezTo>
                    <a:cubicBezTo>
                      <a:pt x="3811189" y="3647656"/>
                      <a:pt x="3801474" y="3658989"/>
                      <a:pt x="3792500" y="3663581"/>
                    </a:cubicBezTo>
                    <a:cubicBezTo>
                      <a:pt x="3786715" y="3666544"/>
                      <a:pt x="3784787" y="3675432"/>
                      <a:pt x="3774478" y="3671655"/>
                    </a:cubicBezTo>
                    <a:cubicBezTo>
                      <a:pt x="3755269" y="3664692"/>
                      <a:pt x="3761277" y="3674766"/>
                      <a:pt x="3763427" y="3680543"/>
                    </a:cubicBezTo>
                    <a:cubicBezTo>
                      <a:pt x="3770028" y="3698098"/>
                      <a:pt x="3764540" y="3714320"/>
                      <a:pt x="3755863" y="3731134"/>
                    </a:cubicBezTo>
                    <a:cubicBezTo>
                      <a:pt x="3741549" y="3724986"/>
                      <a:pt x="3734726" y="3716319"/>
                      <a:pt x="3730647" y="3705950"/>
                    </a:cubicBezTo>
                    <a:cubicBezTo>
                      <a:pt x="3721969" y="3683802"/>
                      <a:pt x="3722637" y="3661359"/>
                      <a:pt x="3727161" y="3639064"/>
                    </a:cubicBezTo>
                    <a:cubicBezTo>
                      <a:pt x="3731463" y="3617953"/>
                      <a:pt x="3726494" y="3286709"/>
                      <a:pt x="3724936" y="3272191"/>
                    </a:cubicBezTo>
                    <a:cubicBezTo>
                      <a:pt x="3719300" y="3218489"/>
                      <a:pt x="3746518" y="3111013"/>
                      <a:pt x="3763576" y="3059830"/>
                    </a:cubicBezTo>
                    <a:cubicBezTo>
                      <a:pt x="3793241" y="2970945"/>
                      <a:pt x="4036055" y="2841987"/>
                      <a:pt x="4036055" y="2841987"/>
                    </a:cubicBezTo>
                    <a:lnTo>
                      <a:pt x="4227250" y="2750880"/>
                    </a:lnTo>
                    <a:lnTo>
                      <a:pt x="4440917" y="2653551"/>
                    </a:lnTo>
                    <a:lnTo>
                      <a:pt x="4523387" y="2628441"/>
                    </a:lnTo>
                    <a:cubicBezTo>
                      <a:pt x="4523387" y="2628441"/>
                      <a:pt x="4574338" y="2617479"/>
                      <a:pt x="4587094" y="2606442"/>
                    </a:cubicBezTo>
                    <a:cubicBezTo>
                      <a:pt x="4597848" y="2597183"/>
                      <a:pt x="4613348" y="2556222"/>
                      <a:pt x="4613348" y="2556222"/>
                    </a:cubicBezTo>
                    <a:lnTo>
                      <a:pt x="4650801" y="2487114"/>
                    </a:lnTo>
                    <a:lnTo>
                      <a:pt x="4853269" y="2452597"/>
                    </a:lnTo>
                    <a:cubicBezTo>
                      <a:pt x="4853269" y="2452597"/>
                      <a:pt x="4904368" y="2441709"/>
                      <a:pt x="4916976" y="2430598"/>
                    </a:cubicBezTo>
                    <a:cubicBezTo>
                      <a:pt x="4949460" y="2402081"/>
                      <a:pt x="5606777" y="2292382"/>
                      <a:pt x="5606777" y="2292382"/>
                    </a:cubicBezTo>
                    <a:lnTo>
                      <a:pt x="5666776" y="2270383"/>
                    </a:lnTo>
                    <a:lnTo>
                      <a:pt x="5821111" y="2186683"/>
                    </a:lnTo>
                    <a:cubicBezTo>
                      <a:pt x="5842099" y="2175350"/>
                      <a:pt x="5986719" y="2156758"/>
                      <a:pt x="6018165" y="2163573"/>
                    </a:cubicBezTo>
                    <a:cubicBezTo>
                      <a:pt x="6022244" y="2182609"/>
                      <a:pt x="6282634" y="2148907"/>
                      <a:pt x="6380753" y="2155203"/>
                    </a:cubicBezTo>
                    <a:cubicBezTo>
                      <a:pt x="6400259" y="2156462"/>
                      <a:pt x="6487327" y="2171720"/>
                      <a:pt x="6507945" y="2163869"/>
                    </a:cubicBezTo>
                    <a:cubicBezTo>
                      <a:pt x="6540355" y="2151425"/>
                      <a:pt x="6572987" y="2139055"/>
                      <a:pt x="6603543" y="2123130"/>
                    </a:cubicBezTo>
                    <a:cubicBezTo>
                      <a:pt x="6631206" y="2108760"/>
                      <a:pt x="6652862" y="2110316"/>
                      <a:pt x="6674295" y="2132389"/>
                    </a:cubicBezTo>
                    <a:cubicBezTo>
                      <a:pt x="6699733" y="2158610"/>
                      <a:pt x="6732959" y="2171054"/>
                      <a:pt x="6769003" y="2177424"/>
                    </a:cubicBezTo>
                    <a:cubicBezTo>
                      <a:pt x="6774120" y="2178313"/>
                      <a:pt x="6780424" y="2177202"/>
                      <a:pt x="6784726" y="2179794"/>
                    </a:cubicBezTo>
                    <a:lnTo>
                      <a:pt x="6862894" y="2172239"/>
                    </a:lnTo>
                    <a:cubicBezTo>
                      <a:pt x="6868308" y="2171646"/>
                      <a:pt x="6874019" y="2171646"/>
                      <a:pt x="6880101" y="2172239"/>
                    </a:cubicBezTo>
                    <a:cubicBezTo>
                      <a:pt x="6885811" y="2172757"/>
                      <a:pt x="6893228" y="2173646"/>
                      <a:pt x="6897084" y="2163202"/>
                    </a:cubicBezTo>
                    <a:cubicBezTo>
                      <a:pt x="6889223" y="2159351"/>
                      <a:pt x="6881065" y="2155647"/>
                      <a:pt x="6872981" y="2151795"/>
                    </a:cubicBezTo>
                    <a:lnTo>
                      <a:pt x="6896491" y="2103946"/>
                    </a:lnTo>
                    <a:lnTo>
                      <a:pt x="6862746" y="2094539"/>
                    </a:lnTo>
                    <a:lnTo>
                      <a:pt x="6839978" y="2119501"/>
                    </a:lnTo>
                    <a:cubicBezTo>
                      <a:pt x="6839088" y="2109797"/>
                      <a:pt x="6842425" y="2099353"/>
                      <a:pt x="6845688" y="2089428"/>
                    </a:cubicBezTo>
                    <a:cubicBezTo>
                      <a:pt x="6851770" y="2070614"/>
                      <a:pt x="6868160" y="2068095"/>
                      <a:pt x="6886924" y="2069799"/>
                    </a:cubicBezTo>
                    <a:cubicBezTo>
                      <a:pt x="6911843" y="2072095"/>
                      <a:pt x="6914439" y="2088761"/>
                      <a:pt x="6914439" y="2106760"/>
                    </a:cubicBezTo>
                    <a:cubicBezTo>
                      <a:pt x="6914439" y="2119871"/>
                      <a:pt x="6913400" y="2133130"/>
                      <a:pt x="6910879" y="2145944"/>
                    </a:cubicBezTo>
                    <a:cubicBezTo>
                      <a:pt x="6908209" y="2159425"/>
                      <a:pt x="6907096" y="2170609"/>
                      <a:pt x="6925712" y="2172461"/>
                    </a:cubicBezTo>
                    <a:cubicBezTo>
                      <a:pt x="6944846" y="2174387"/>
                      <a:pt x="6949370" y="2163499"/>
                      <a:pt x="6948999" y="2148240"/>
                    </a:cubicBezTo>
                    <a:cubicBezTo>
                      <a:pt x="6948406" y="2124019"/>
                      <a:pt x="6949370" y="2100020"/>
                      <a:pt x="6944253" y="2075799"/>
                    </a:cubicBezTo>
                    <a:cubicBezTo>
                      <a:pt x="6936836" y="2040689"/>
                      <a:pt x="6952336" y="2018320"/>
                      <a:pt x="6982373" y="2015801"/>
                    </a:cubicBezTo>
                    <a:cubicBezTo>
                      <a:pt x="7040295" y="2010838"/>
                      <a:pt x="7098217" y="2006098"/>
                      <a:pt x="7154804" y="1992247"/>
                    </a:cubicBezTo>
                    <a:cubicBezTo>
                      <a:pt x="7166745" y="1989358"/>
                      <a:pt x="7177721" y="1991062"/>
                      <a:pt x="7188327" y="1996987"/>
                    </a:cubicBezTo>
                    <a:cubicBezTo>
                      <a:pt x="7208277" y="2008246"/>
                      <a:pt x="7230378" y="2010098"/>
                      <a:pt x="7252849" y="2008987"/>
                    </a:cubicBezTo>
                    <a:cubicBezTo>
                      <a:pt x="7264419" y="2008394"/>
                      <a:pt x="7280883" y="2012690"/>
                      <a:pt x="7283109" y="1996839"/>
                    </a:cubicBezTo>
                    <a:cubicBezTo>
                      <a:pt x="7252553" y="1999876"/>
                      <a:pt x="7228523" y="1996691"/>
                      <a:pt x="7238017" y="1979729"/>
                    </a:cubicBezTo>
                    <a:cubicBezTo>
                      <a:pt x="7211021" y="1983655"/>
                      <a:pt x="7192554" y="1984840"/>
                      <a:pt x="7194853" y="1980247"/>
                    </a:cubicBezTo>
                    <a:cubicBezTo>
                      <a:pt x="7196707" y="1976544"/>
                      <a:pt x="7199229" y="1972988"/>
                      <a:pt x="7200564" y="1969507"/>
                    </a:cubicBezTo>
                    <a:cubicBezTo>
                      <a:pt x="7190255" y="1966026"/>
                      <a:pt x="7180762" y="1960396"/>
                      <a:pt x="7172455" y="1950841"/>
                    </a:cubicBezTo>
                    <a:cubicBezTo>
                      <a:pt x="7165781" y="1943138"/>
                      <a:pt x="7156881" y="1949878"/>
                      <a:pt x="7148723" y="1950471"/>
                    </a:cubicBezTo>
                    <a:cubicBezTo>
                      <a:pt x="7117426" y="1952841"/>
                      <a:pt x="7091468" y="1972322"/>
                      <a:pt x="7060987" y="1975285"/>
                    </a:cubicBezTo>
                    <a:cubicBezTo>
                      <a:pt x="7044522" y="1976840"/>
                      <a:pt x="7018639" y="1992913"/>
                      <a:pt x="7012483" y="1974914"/>
                    </a:cubicBezTo>
                    <a:cubicBezTo>
                      <a:pt x="7004845" y="1952545"/>
                      <a:pt x="7030134" y="1938397"/>
                      <a:pt x="7051123" y="1930175"/>
                    </a:cubicBezTo>
                    <a:cubicBezTo>
                      <a:pt x="7098662" y="1911436"/>
                      <a:pt x="7146424" y="1906102"/>
                      <a:pt x="7193666" y="1911287"/>
                    </a:cubicBezTo>
                    <a:cubicBezTo>
                      <a:pt x="7193666" y="1911287"/>
                      <a:pt x="7193666" y="1911287"/>
                      <a:pt x="7193666" y="1911287"/>
                    </a:cubicBezTo>
                    <a:cubicBezTo>
                      <a:pt x="7197004" y="1915954"/>
                      <a:pt x="7203234" y="1917583"/>
                      <a:pt x="7208351" y="1914991"/>
                    </a:cubicBezTo>
                    <a:lnTo>
                      <a:pt x="7210947" y="1913658"/>
                    </a:lnTo>
                    <a:cubicBezTo>
                      <a:pt x="7229191" y="1916620"/>
                      <a:pt x="7247287" y="1921139"/>
                      <a:pt x="7265309" y="1927064"/>
                    </a:cubicBezTo>
                    <a:cubicBezTo>
                      <a:pt x="7331908" y="1906695"/>
                      <a:pt x="7419793" y="1883807"/>
                      <a:pt x="7413711" y="1890177"/>
                    </a:cubicBezTo>
                    <a:cubicBezTo>
                      <a:pt x="7406592" y="1897658"/>
                      <a:pt x="7399769" y="1905584"/>
                      <a:pt x="7392352" y="1912843"/>
                    </a:cubicBezTo>
                    <a:cubicBezTo>
                      <a:pt x="7350153" y="1954174"/>
                      <a:pt x="7337026" y="1953878"/>
                      <a:pt x="7285556" y="1934175"/>
                    </a:cubicBezTo>
                    <a:cubicBezTo>
                      <a:pt x="7278807" y="1931583"/>
                      <a:pt x="7272058" y="1929213"/>
                      <a:pt x="7265309" y="1927064"/>
                    </a:cubicBezTo>
                    <a:cubicBezTo>
                      <a:pt x="7222887" y="1940027"/>
                      <a:pt x="7189142" y="1952026"/>
                      <a:pt x="7193740" y="1954841"/>
                    </a:cubicBezTo>
                    <a:cubicBezTo>
                      <a:pt x="7201973" y="1959804"/>
                      <a:pt x="7202418" y="1964618"/>
                      <a:pt x="7200490" y="1969655"/>
                    </a:cubicBezTo>
                    <a:cubicBezTo>
                      <a:pt x="7213098" y="1973877"/>
                      <a:pt x="7226744" y="1974840"/>
                      <a:pt x="7240464" y="1975729"/>
                    </a:cubicBezTo>
                    <a:cubicBezTo>
                      <a:pt x="7256335" y="1952175"/>
                      <a:pt x="7274580" y="1949434"/>
                      <a:pt x="7298460" y="1962692"/>
                    </a:cubicBezTo>
                    <a:cubicBezTo>
                      <a:pt x="7302613" y="1964989"/>
                      <a:pt x="7306470" y="1966470"/>
                      <a:pt x="7310252" y="1967507"/>
                    </a:cubicBezTo>
                    <a:cubicBezTo>
                      <a:pt x="7321377" y="1965433"/>
                      <a:pt x="7332353" y="1963359"/>
                      <a:pt x="7342811" y="1961359"/>
                    </a:cubicBezTo>
                    <a:cubicBezTo>
                      <a:pt x="7345184" y="1959730"/>
                      <a:pt x="7347557" y="1957952"/>
                      <a:pt x="7349930" y="1955878"/>
                    </a:cubicBezTo>
                    <a:cubicBezTo>
                      <a:pt x="7378854" y="1930398"/>
                      <a:pt x="7412228" y="1910621"/>
                      <a:pt x="7444044" y="1888844"/>
                    </a:cubicBezTo>
                    <a:cubicBezTo>
                      <a:pt x="7464959" y="1874548"/>
                      <a:pt x="7484835" y="1875363"/>
                      <a:pt x="7506713" y="1884177"/>
                    </a:cubicBezTo>
                    <a:cubicBezTo>
                      <a:pt x="7523104" y="1890770"/>
                      <a:pt x="7530001" y="1898695"/>
                      <a:pt x="7513685" y="1912399"/>
                    </a:cubicBezTo>
                    <a:cubicBezTo>
                      <a:pt x="7508419" y="1916843"/>
                      <a:pt x="7499074" y="1921139"/>
                      <a:pt x="7504563" y="1929064"/>
                    </a:cubicBezTo>
                    <a:cubicBezTo>
                      <a:pt x="7509902" y="1936768"/>
                      <a:pt x="7517838" y="1929953"/>
                      <a:pt x="7524513" y="1927879"/>
                    </a:cubicBezTo>
                    <a:cubicBezTo>
                      <a:pt x="7591335" y="1907436"/>
                      <a:pt x="7640061" y="1861734"/>
                      <a:pt x="7690714" y="1818921"/>
                    </a:cubicBezTo>
                    <a:cubicBezTo>
                      <a:pt x="7699614" y="1811440"/>
                      <a:pt x="7715189" y="1802700"/>
                      <a:pt x="7703916" y="1789737"/>
                    </a:cubicBezTo>
                    <a:close/>
                    <a:moveTo>
                      <a:pt x="6094035" y="777485"/>
                    </a:moveTo>
                    <a:cubicBezTo>
                      <a:pt x="6093664" y="776596"/>
                      <a:pt x="6093219" y="775707"/>
                      <a:pt x="6092700" y="774893"/>
                    </a:cubicBezTo>
                    <a:cubicBezTo>
                      <a:pt x="6089140" y="768597"/>
                      <a:pt x="6086174" y="761115"/>
                      <a:pt x="6081946" y="755412"/>
                    </a:cubicBezTo>
                    <a:cubicBezTo>
                      <a:pt x="6097373" y="738598"/>
                      <a:pt x="6146172" y="738524"/>
                      <a:pt x="6153366" y="762745"/>
                    </a:cubicBezTo>
                    <a:cubicBezTo>
                      <a:pt x="6141055" y="772374"/>
                      <a:pt x="6114356" y="777189"/>
                      <a:pt x="6093961" y="777559"/>
                    </a:cubicBezTo>
                    <a:close/>
                    <a:moveTo>
                      <a:pt x="6321719" y="816150"/>
                    </a:moveTo>
                    <a:cubicBezTo>
                      <a:pt x="6297022" y="846964"/>
                      <a:pt x="6258902" y="792151"/>
                      <a:pt x="6236356" y="824816"/>
                    </a:cubicBezTo>
                    <a:cubicBezTo>
                      <a:pt x="6227975" y="834001"/>
                      <a:pt x="6215516" y="835334"/>
                      <a:pt x="6202463" y="832890"/>
                    </a:cubicBezTo>
                    <a:cubicBezTo>
                      <a:pt x="6200535" y="828742"/>
                      <a:pt x="6201499" y="822520"/>
                      <a:pt x="6206987" y="813113"/>
                    </a:cubicBezTo>
                    <a:cubicBezTo>
                      <a:pt x="6210844" y="806521"/>
                      <a:pt x="6212401" y="799188"/>
                      <a:pt x="6206987" y="793188"/>
                    </a:cubicBezTo>
                    <a:cubicBezTo>
                      <a:pt x="6200757" y="786151"/>
                      <a:pt x="6191783" y="786448"/>
                      <a:pt x="6183551" y="789781"/>
                    </a:cubicBezTo>
                    <a:cubicBezTo>
                      <a:pt x="6176951" y="792447"/>
                      <a:pt x="6170721" y="795855"/>
                      <a:pt x="6164343" y="798966"/>
                    </a:cubicBezTo>
                    <a:cubicBezTo>
                      <a:pt x="6168273" y="768078"/>
                      <a:pt x="6217296" y="730598"/>
                      <a:pt x="6248000" y="759264"/>
                    </a:cubicBezTo>
                    <a:cubicBezTo>
                      <a:pt x="6265503" y="779411"/>
                      <a:pt x="6326539" y="789040"/>
                      <a:pt x="6321645" y="816150"/>
                    </a:cubicBezTo>
                    <a:close/>
                    <a:moveTo>
                      <a:pt x="6381718" y="833186"/>
                    </a:moveTo>
                    <a:cubicBezTo>
                      <a:pt x="6379789" y="832964"/>
                      <a:pt x="6377713" y="832890"/>
                      <a:pt x="6375636" y="832668"/>
                    </a:cubicBezTo>
                    <a:cubicBezTo>
                      <a:pt x="6367107" y="827483"/>
                      <a:pt x="6359394" y="821631"/>
                      <a:pt x="6352942" y="815039"/>
                    </a:cubicBezTo>
                    <a:cubicBezTo>
                      <a:pt x="6350940" y="809632"/>
                      <a:pt x="6348344" y="806965"/>
                      <a:pt x="6345377" y="806151"/>
                    </a:cubicBezTo>
                    <a:cubicBezTo>
                      <a:pt x="6340186" y="799040"/>
                      <a:pt x="6336403" y="791336"/>
                      <a:pt x="6334475" y="782966"/>
                    </a:cubicBezTo>
                    <a:cubicBezTo>
                      <a:pt x="6377045" y="790373"/>
                      <a:pt x="6432594" y="794892"/>
                      <a:pt x="6469528" y="821113"/>
                    </a:cubicBezTo>
                    <a:cubicBezTo>
                      <a:pt x="6441791" y="832520"/>
                      <a:pt x="6412273" y="836371"/>
                      <a:pt x="6381718" y="833260"/>
                    </a:cubicBezTo>
                    <a:close/>
                    <a:moveTo>
                      <a:pt x="6499639" y="593789"/>
                    </a:moveTo>
                    <a:cubicBezTo>
                      <a:pt x="6420876" y="600752"/>
                      <a:pt x="6197123" y="726969"/>
                      <a:pt x="6167161" y="634973"/>
                    </a:cubicBezTo>
                    <a:cubicBezTo>
                      <a:pt x="6190003" y="593271"/>
                      <a:pt x="6140017" y="561050"/>
                      <a:pt x="6150845" y="537199"/>
                    </a:cubicBezTo>
                    <a:cubicBezTo>
                      <a:pt x="6250225" y="480091"/>
                      <a:pt x="6436970" y="494312"/>
                      <a:pt x="6499639" y="593789"/>
                    </a:cubicBezTo>
                    <a:close/>
                    <a:moveTo>
                      <a:pt x="6169756" y="174549"/>
                    </a:moveTo>
                    <a:cubicBezTo>
                      <a:pt x="6158484" y="191585"/>
                      <a:pt x="6068968" y="181659"/>
                      <a:pt x="6065482" y="157142"/>
                    </a:cubicBezTo>
                    <a:cubicBezTo>
                      <a:pt x="6088250" y="143661"/>
                      <a:pt x="6158558" y="152994"/>
                      <a:pt x="6169756" y="174549"/>
                    </a:cubicBezTo>
                    <a:close/>
                    <a:moveTo>
                      <a:pt x="6057991" y="440537"/>
                    </a:moveTo>
                    <a:cubicBezTo>
                      <a:pt x="6085655" y="403946"/>
                      <a:pt x="6160338" y="403872"/>
                      <a:pt x="6209509" y="393428"/>
                    </a:cubicBezTo>
                    <a:cubicBezTo>
                      <a:pt x="6259940" y="385799"/>
                      <a:pt x="6224490" y="435204"/>
                      <a:pt x="6264613" y="450462"/>
                    </a:cubicBezTo>
                    <a:cubicBezTo>
                      <a:pt x="6275514" y="460758"/>
                      <a:pt x="6297022" y="438759"/>
                      <a:pt x="6307479" y="450833"/>
                    </a:cubicBezTo>
                    <a:cubicBezTo>
                      <a:pt x="6290496" y="503571"/>
                      <a:pt x="6210399" y="410020"/>
                      <a:pt x="6171092" y="456388"/>
                    </a:cubicBezTo>
                    <a:cubicBezTo>
                      <a:pt x="6149065" y="469721"/>
                      <a:pt x="6112428" y="495942"/>
                      <a:pt x="6086841" y="471573"/>
                    </a:cubicBezTo>
                    <a:cubicBezTo>
                      <a:pt x="6122737" y="479646"/>
                      <a:pt x="6126593" y="431871"/>
                      <a:pt x="6096408" y="442092"/>
                    </a:cubicBezTo>
                    <a:cubicBezTo>
                      <a:pt x="6084765" y="447944"/>
                      <a:pt x="6041675" y="465202"/>
                      <a:pt x="6057991" y="440537"/>
                    </a:cubicBezTo>
                    <a:close/>
                    <a:moveTo>
                      <a:pt x="5301369" y="1288203"/>
                    </a:moveTo>
                    <a:lnTo>
                      <a:pt x="5301072" y="1288203"/>
                    </a:lnTo>
                    <a:cubicBezTo>
                      <a:pt x="5301072" y="1294944"/>
                      <a:pt x="5300182" y="1301833"/>
                      <a:pt x="5301220" y="1308425"/>
                    </a:cubicBezTo>
                    <a:cubicBezTo>
                      <a:pt x="5304335" y="1327387"/>
                      <a:pt x="5289874" y="1333535"/>
                      <a:pt x="5272742" y="1332572"/>
                    </a:cubicBezTo>
                    <a:cubicBezTo>
                      <a:pt x="5250195" y="1331313"/>
                      <a:pt x="5234176" y="1316869"/>
                      <a:pt x="5221642" y="1303092"/>
                    </a:cubicBezTo>
                    <a:cubicBezTo>
                      <a:pt x="5211853" y="1292352"/>
                      <a:pt x="5221791" y="1280500"/>
                      <a:pt x="5233954" y="1272352"/>
                    </a:cubicBezTo>
                    <a:cubicBezTo>
                      <a:pt x="5235882" y="1271019"/>
                      <a:pt x="5237439" y="1268871"/>
                      <a:pt x="5238181" y="1266797"/>
                    </a:cubicBezTo>
                    <a:cubicBezTo>
                      <a:pt x="5243595" y="1252131"/>
                      <a:pt x="5251975" y="1234058"/>
                      <a:pt x="5271703" y="1239169"/>
                    </a:cubicBezTo>
                    <a:cubicBezTo>
                      <a:pt x="5290912" y="1244131"/>
                      <a:pt x="5312271" y="1257020"/>
                      <a:pt x="5301369" y="1281463"/>
                    </a:cubicBezTo>
                    <a:cubicBezTo>
                      <a:pt x="5300479" y="1283463"/>
                      <a:pt x="5301220" y="1285907"/>
                      <a:pt x="5301220" y="1288203"/>
                    </a:cubicBezTo>
                    <a:close/>
                    <a:moveTo>
                      <a:pt x="5903952" y="1504638"/>
                    </a:moveTo>
                    <a:cubicBezTo>
                      <a:pt x="5903210" y="1509675"/>
                      <a:pt x="5901060" y="1513823"/>
                      <a:pt x="5897722" y="1517379"/>
                    </a:cubicBezTo>
                    <a:cubicBezTo>
                      <a:pt x="5891641" y="1518490"/>
                      <a:pt x="5885263" y="1520267"/>
                      <a:pt x="5878662" y="1522786"/>
                    </a:cubicBezTo>
                    <a:cubicBezTo>
                      <a:pt x="5871098" y="1525675"/>
                      <a:pt x="5862420" y="1527749"/>
                      <a:pt x="5854411" y="1522786"/>
                    </a:cubicBezTo>
                    <a:cubicBezTo>
                      <a:pt x="5857971" y="1503305"/>
                      <a:pt x="5865313" y="1490121"/>
                      <a:pt x="5875399" y="1481528"/>
                    </a:cubicBezTo>
                    <a:cubicBezTo>
                      <a:pt x="5878440" y="1482936"/>
                      <a:pt x="5881480" y="1484269"/>
                      <a:pt x="5884521" y="1485750"/>
                    </a:cubicBezTo>
                    <a:cubicBezTo>
                      <a:pt x="5893569" y="1490121"/>
                      <a:pt x="5905584" y="1493009"/>
                      <a:pt x="5903878" y="1504713"/>
                    </a:cubicBezTo>
                    <a:close/>
                    <a:moveTo>
                      <a:pt x="5909218" y="1310425"/>
                    </a:moveTo>
                    <a:cubicBezTo>
                      <a:pt x="5883483" y="1307832"/>
                      <a:pt x="5856561" y="1307462"/>
                      <a:pt x="5833126" y="1298203"/>
                    </a:cubicBezTo>
                    <a:cubicBezTo>
                      <a:pt x="5814733" y="1290870"/>
                      <a:pt x="5797008" y="1286944"/>
                      <a:pt x="5779950" y="1286648"/>
                    </a:cubicBezTo>
                    <a:cubicBezTo>
                      <a:pt x="5768825" y="1278722"/>
                      <a:pt x="5757701" y="1270797"/>
                      <a:pt x="5747763" y="1261538"/>
                    </a:cubicBezTo>
                    <a:cubicBezTo>
                      <a:pt x="5752806" y="1261168"/>
                      <a:pt x="5758220" y="1261316"/>
                      <a:pt x="5763931" y="1261982"/>
                    </a:cubicBezTo>
                    <a:cubicBezTo>
                      <a:pt x="5781730" y="1264205"/>
                      <a:pt x="5799826" y="1266353"/>
                      <a:pt x="5818070" y="1267242"/>
                    </a:cubicBezTo>
                    <a:cubicBezTo>
                      <a:pt x="5841654" y="1273760"/>
                      <a:pt x="5867983" y="1273612"/>
                      <a:pt x="5891122" y="1266056"/>
                    </a:cubicBezTo>
                    <a:cubicBezTo>
                      <a:pt x="5906622" y="1272797"/>
                      <a:pt x="5927388" y="1289833"/>
                      <a:pt x="5928426" y="1298203"/>
                    </a:cubicBezTo>
                    <a:cubicBezTo>
                      <a:pt x="5930058" y="1310943"/>
                      <a:pt x="5919452" y="1311462"/>
                      <a:pt x="5909144" y="1310425"/>
                    </a:cubicBezTo>
                    <a:close/>
                    <a:moveTo>
                      <a:pt x="5980564" y="92182"/>
                    </a:moveTo>
                    <a:cubicBezTo>
                      <a:pt x="6027362" y="105663"/>
                      <a:pt x="6008746" y="122921"/>
                      <a:pt x="5972703" y="134402"/>
                    </a:cubicBezTo>
                    <a:cubicBezTo>
                      <a:pt x="5948302" y="110403"/>
                      <a:pt x="5928278" y="83960"/>
                      <a:pt x="5980564" y="92182"/>
                    </a:cubicBezTo>
                    <a:close/>
                    <a:moveTo>
                      <a:pt x="6019426" y="828594"/>
                    </a:moveTo>
                    <a:cubicBezTo>
                      <a:pt x="6025359" y="832668"/>
                      <a:pt x="6029512" y="839038"/>
                      <a:pt x="6030254" y="849112"/>
                    </a:cubicBezTo>
                    <a:cubicBezTo>
                      <a:pt x="6032405" y="878147"/>
                      <a:pt x="6033517" y="916368"/>
                      <a:pt x="6000292" y="927701"/>
                    </a:cubicBezTo>
                    <a:cubicBezTo>
                      <a:pt x="5956979" y="942441"/>
                      <a:pt x="5907216" y="950292"/>
                      <a:pt x="5867390" y="916072"/>
                    </a:cubicBezTo>
                    <a:cubicBezTo>
                      <a:pt x="5861975" y="911405"/>
                      <a:pt x="5856636" y="906665"/>
                      <a:pt x="5851370" y="901850"/>
                    </a:cubicBezTo>
                    <a:cubicBezTo>
                      <a:pt x="5849590" y="898443"/>
                      <a:pt x="5846846" y="895554"/>
                      <a:pt x="5842471" y="893776"/>
                    </a:cubicBezTo>
                    <a:cubicBezTo>
                      <a:pt x="5824597" y="877333"/>
                      <a:pt x="5806946" y="860889"/>
                      <a:pt x="5787440" y="846593"/>
                    </a:cubicBezTo>
                    <a:cubicBezTo>
                      <a:pt x="5859009" y="847186"/>
                      <a:pt x="5945558" y="838297"/>
                      <a:pt x="6019352" y="828594"/>
                    </a:cubicBezTo>
                    <a:close/>
                    <a:moveTo>
                      <a:pt x="5559460" y="1167024"/>
                    </a:moveTo>
                    <a:cubicBezTo>
                      <a:pt x="5570214" y="1175245"/>
                      <a:pt x="5581264" y="1186504"/>
                      <a:pt x="5597729" y="1181319"/>
                    </a:cubicBezTo>
                    <a:cubicBezTo>
                      <a:pt x="5614861" y="1175912"/>
                      <a:pt x="5616863" y="1159765"/>
                      <a:pt x="5612413" y="1149321"/>
                    </a:cubicBezTo>
                    <a:cubicBezTo>
                      <a:pt x="5607296" y="1137247"/>
                      <a:pt x="5604774" y="1126507"/>
                      <a:pt x="5604181" y="1116730"/>
                    </a:cubicBezTo>
                    <a:cubicBezTo>
                      <a:pt x="5622203" y="1111841"/>
                      <a:pt x="5640225" y="1107767"/>
                      <a:pt x="5658321" y="1104508"/>
                    </a:cubicBezTo>
                    <a:cubicBezTo>
                      <a:pt x="5665292" y="1121248"/>
                      <a:pt x="5691027" y="1118804"/>
                      <a:pt x="5710087" y="1120655"/>
                    </a:cubicBezTo>
                    <a:cubicBezTo>
                      <a:pt x="5735748" y="1123100"/>
                      <a:pt x="5755253" y="1109322"/>
                      <a:pt x="5777280" y="1101841"/>
                    </a:cubicBezTo>
                    <a:cubicBezTo>
                      <a:pt x="5782917" y="1099915"/>
                      <a:pt x="5788479" y="1097990"/>
                      <a:pt x="5794041" y="1095990"/>
                    </a:cubicBezTo>
                    <a:cubicBezTo>
                      <a:pt x="5855152" y="1099323"/>
                      <a:pt x="5916486" y="1112359"/>
                      <a:pt x="5977746" y="1135544"/>
                    </a:cubicBezTo>
                    <a:cubicBezTo>
                      <a:pt x="5983827" y="1137840"/>
                      <a:pt x="5989612" y="1140580"/>
                      <a:pt x="5995174" y="1143543"/>
                    </a:cubicBezTo>
                    <a:cubicBezTo>
                      <a:pt x="5978561" y="1161172"/>
                      <a:pt x="5959724" y="1177171"/>
                      <a:pt x="5934434" y="1188356"/>
                    </a:cubicBezTo>
                    <a:cubicBezTo>
                      <a:pt x="5911888" y="1198356"/>
                      <a:pt x="5889861" y="1207763"/>
                      <a:pt x="5866500" y="1198356"/>
                    </a:cubicBezTo>
                    <a:cubicBezTo>
                      <a:pt x="5770457" y="1159691"/>
                      <a:pt x="5701187" y="1211170"/>
                      <a:pt x="5628210" y="1247909"/>
                    </a:cubicBezTo>
                    <a:cubicBezTo>
                      <a:pt x="5596691" y="1263760"/>
                      <a:pt x="5569472" y="1285759"/>
                      <a:pt x="5539288" y="1303610"/>
                    </a:cubicBezTo>
                    <a:cubicBezTo>
                      <a:pt x="5480030" y="1338794"/>
                      <a:pt x="5410983" y="1328942"/>
                      <a:pt x="5365818" y="1280278"/>
                    </a:cubicBezTo>
                    <a:cubicBezTo>
                      <a:pt x="5354544" y="1268130"/>
                      <a:pt x="5352839" y="1254946"/>
                      <a:pt x="5355583" y="1235021"/>
                    </a:cubicBezTo>
                    <a:cubicBezTo>
                      <a:pt x="5356250" y="1175838"/>
                      <a:pt x="5402232" y="1130729"/>
                      <a:pt x="5451625" y="1088064"/>
                    </a:cubicBezTo>
                    <a:cubicBezTo>
                      <a:pt x="5481291" y="1062436"/>
                      <a:pt x="5502798" y="1078583"/>
                      <a:pt x="5513330" y="1104286"/>
                    </a:cubicBezTo>
                    <a:cubicBezTo>
                      <a:pt x="5523268" y="1128655"/>
                      <a:pt x="5536988" y="1149913"/>
                      <a:pt x="5559386" y="1167024"/>
                    </a:cubicBezTo>
                    <a:close/>
                    <a:moveTo>
                      <a:pt x="5526160" y="967032"/>
                    </a:moveTo>
                    <a:cubicBezTo>
                      <a:pt x="5545517" y="983921"/>
                      <a:pt x="5530833" y="1001624"/>
                      <a:pt x="5515110" y="1015327"/>
                    </a:cubicBezTo>
                    <a:cubicBezTo>
                      <a:pt x="5472836" y="1052288"/>
                      <a:pt x="5418697" y="1069991"/>
                      <a:pt x="5360033" y="1083324"/>
                    </a:cubicBezTo>
                    <a:cubicBezTo>
                      <a:pt x="5347647" y="1079694"/>
                      <a:pt x="5334965" y="1076435"/>
                      <a:pt x="5322654" y="1072361"/>
                    </a:cubicBezTo>
                    <a:cubicBezTo>
                      <a:pt x="5300627" y="1065028"/>
                      <a:pt x="5280677" y="1061176"/>
                      <a:pt x="5268514" y="1085249"/>
                    </a:cubicBezTo>
                    <a:cubicBezTo>
                      <a:pt x="5263026" y="1096064"/>
                      <a:pt x="5253162" y="1105026"/>
                      <a:pt x="5236995" y="1099841"/>
                    </a:cubicBezTo>
                    <a:cubicBezTo>
                      <a:pt x="5224090" y="1095693"/>
                      <a:pt x="5212668" y="1087694"/>
                      <a:pt x="5210295" y="1076139"/>
                    </a:cubicBezTo>
                    <a:cubicBezTo>
                      <a:pt x="5206661" y="1058510"/>
                      <a:pt x="5225499" y="1055917"/>
                      <a:pt x="5239145" y="1052584"/>
                    </a:cubicBezTo>
                    <a:cubicBezTo>
                      <a:pt x="5255981" y="1048510"/>
                      <a:pt x="5269181" y="1040437"/>
                      <a:pt x="5282086" y="1031326"/>
                    </a:cubicBezTo>
                    <a:cubicBezTo>
                      <a:pt x="5299441" y="1019030"/>
                      <a:pt x="5326807" y="1005327"/>
                      <a:pt x="5340750" y="1012290"/>
                    </a:cubicBezTo>
                    <a:cubicBezTo>
                      <a:pt x="5404828" y="1044288"/>
                      <a:pt x="5430637" y="994661"/>
                      <a:pt x="5466013" y="972514"/>
                    </a:cubicBezTo>
                    <a:cubicBezTo>
                      <a:pt x="5488782" y="958218"/>
                      <a:pt x="5506804" y="949996"/>
                      <a:pt x="5526235" y="967032"/>
                    </a:cubicBezTo>
                    <a:close/>
                    <a:moveTo>
                      <a:pt x="5268440" y="296025"/>
                    </a:moveTo>
                    <a:cubicBezTo>
                      <a:pt x="5294175" y="316320"/>
                      <a:pt x="5334446" y="274544"/>
                      <a:pt x="5362184" y="294469"/>
                    </a:cubicBezTo>
                    <a:cubicBezTo>
                      <a:pt x="5361739" y="355207"/>
                      <a:pt x="5301146" y="304987"/>
                      <a:pt x="5271555" y="322468"/>
                    </a:cubicBezTo>
                    <a:cubicBezTo>
                      <a:pt x="5228169" y="336986"/>
                      <a:pt x="5209702" y="276174"/>
                      <a:pt x="5268440" y="296025"/>
                    </a:cubicBezTo>
                    <a:close/>
                    <a:moveTo>
                      <a:pt x="4965850" y="293432"/>
                    </a:moveTo>
                    <a:cubicBezTo>
                      <a:pt x="4974083" y="280248"/>
                      <a:pt x="4988545" y="280618"/>
                      <a:pt x="5017172" y="294543"/>
                    </a:cubicBezTo>
                    <a:cubicBezTo>
                      <a:pt x="4991659" y="347578"/>
                      <a:pt x="4945158" y="324986"/>
                      <a:pt x="4965850" y="293432"/>
                    </a:cubicBezTo>
                    <a:close/>
                    <a:moveTo>
                      <a:pt x="4922687" y="343874"/>
                    </a:moveTo>
                    <a:cubicBezTo>
                      <a:pt x="4993291" y="318468"/>
                      <a:pt x="4937668" y="369799"/>
                      <a:pt x="4955097" y="399502"/>
                    </a:cubicBezTo>
                    <a:cubicBezTo>
                      <a:pt x="4962810" y="429723"/>
                      <a:pt x="4906445" y="449351"/>
                      <a:pt x="4922168" y="405279"/>
                    </a:cubicBezTo>
                    <a:cubicBezTo>
                      <a:pt x="4952649" y="375799"/>
                      <a:pt x="4905036" y="357355"/>
                      <a:pt x="4922761" y="343874"/>
                    </a:cubicBezTo>
                    <a:close/>
                    <a:moveTo>
                      <a:pt x="4909930" y="520830"/>
                    </a:moveTo>
                    <a:cubicBezTo>
                      <a:pt x="4964219" y="453055"/>
                      <a:pt x="5075984" y="549940"/>
                      <a:pt x="5090372" y="452018"/>
                    </a:cubicBezTo>
                    <a:cubicBezTo>
                      <a:pt x="5090965" y="445129"/>
                      <a:pt x="5066417" y="434463"/>
                      <a:pt x="5068123" y="429797"/>
                    </a:cubicBezTo>
                    <a:cubicBezTo>
                      <a:pt x="4952056" y="463869"/>
                      <a:pt x="5040682" y="309654"/>
                      <a:pt x="5110619" y="285062"/>
                    </a:cubicBezTo>
                    <a:cubicBezTo>
                      <a:pt x="5159048" y="311209"/>
                      <a:pt x="5105872" y="354170"/>
                      <a:pt x="5117145" y="379280"/>
                    </a:cubicBezTo>
                    <a:cubicBezTo>
                      <a:pt x="5124116" y="387280"/>
                      <a:pt x="5140062" y="398909"/>
                      <a:pt x="5146736" y="408761"/>
                    </a:cubicBezTo>
                    <a:cubicBezTo>
                      <a:pt x="5154821" y="406909"/>
                      <a:pt x="5164536" y="405798"/>
                      <a:pt x="5175809" y="404390"/>
                    </a:cubicBezTo>
                    <a:cubicBezTo>
                      <a:pt x="5246710" y="419056"/>
                      <a:pt x="5368487" y="409057"/>
                      <a:pt x="5443096" y="445426"/>
                    </a:cubicBezTo>
                    <a:cubicBezTo>
                      <a:pt x="5431898" y="448166"/>
                      <a:pt x="5420476" y="450240"/>
                      <a:pt x="5408758" y="450536"/>
                    </a:cubicBezTo>
                    <a:cubicBezTo>
                      <a:pt x="5397337" y="450833"/>
                      <a:pt x="5384507" y="458240"/>
                      <a:pt x="5386361" y="472832"/>
                    </a:cubicBezTo>
                    <a:cubicBezTo>
                      <a:pt x="5388141" y="486387"/>
                      <a:pt x="5400452" y="491275"/>
                      <a:pt x="5412764" y="492905"/>
                    </a:cubicBezTo>
                    <a:cubicBezTo>
                      <a:pt x="5435606" y="496016"/>
                      <a:pt x="5457188" y="489868"/>
                      <a:pt x="5478324" y="482757"/>
                    </a:cubicBezTo>
                    <a:cubicBezTo>
                      <a:pt x="5481217" y="481794"/>
                      <a:pt x="5484109" y="480980"/>
                      <a:pt x="5487001" y="480239"/>
                    </a:cubicBezTo>
                    <a:cubicBezTo>
                      <a:pt x="5494492" y="490312"/>
                      <a:pt x="5500277" y="501868"/>
                      <a:pt x="5503688" y="515497"/>
                    </a:cubicBezTo>
                    <a:cubicBezTo>
                      <a:pt x="5482848" y="571420"/>
                      <a:pt x="5404012" y="568087"/>
                      <a:pt x="5362109" y="605270"/>
                    </a:cubicBezTo>
                    <a:cubicBezTo>
                      <a:pt x="5338377" y="634158"/>
                      <a:pt x="5416175" y="649194"/>
                      <a:pt x="5411799" y="676749"/>
                    </a:cubicBezTo>
                    <a:cubicBezTo>
                      <a:pt x="5375978" y="706229"/>
                      <a:pt x="5304632" y="697044"/>
                      <a:pt x="5259911" y="675564"/>
                    </a:cubicBezTo>
                    <a:cubicBezTo>
                      <a:pt x="5149777" y="638602"/>
                      <a:pt x="5007456" y="718747"/>
                      <a:pt x="4909485" y="685193"/>
                    </a:cubicBezTo>
                    <a:cubicBezTo>
                      <a:pt x="4982685" y="612307"/>
                      <a:pt x="4975714" y="554754"/>
                      <a:pt x="4942563" y="570235"/>
                    </a:cubicBezTo>
                    <a:cubicBezTo>
                      <a:pt x="4904739" y="585568"/>
                      <a:pt x="4849561" y="532385"/>
                      <a:pt x="4909930" y="520978"/>
                    </a:cubicBezTo>
                    <a:close/>
                    <a:moveTo>
                      <a:pt x="5151557" y="1051325"/>
                    </a:moveTo>
                    <a:cubicBezTo>
                      <a:pt x="5149332" y="1055843"/>
                      <a:pt x="5143102" y="1056288"/>
                      <a:pt x="5137689" y="1056806"/>
                    </a:cubicBezTo>
                    <a:cubicBezTo>
                      <a:pt x="5115514" y="1058880"/>
                      <a:pt x="5093413" y="1060806"/>
                      <a:pt x="5071089" y="1062880"/>
                    </a:cubicBezTo>
                    <a:cubicBezTo>
                      <a:pt x="5030299" y="1062362"/>
                      <a:pt x="4998927" y="1044436"/>
                      <a:pt x="4969114" y="1023697"/>
                    </a:cubicBezTo>
                    <a:cubicBezTo>
                      <a:pt x="4964664" y="1020586"/>
                      <a:pt x="4959769" y="1016215"/>
                      <a:pt x="4962587" y="1010808"/>
                    </a:cubicBezTo>
                    <a:cubicBezTo>
                      <a:pt x="4969633" y="1010808"/>
                      <a:pt x="4972451" y="1009105"/>
                      <a:pt x="4972080" y="1005475"/>
                    </a:cubicBezTo>
                    <a:cubicBezTo>
                      <a:pt x="4975343" y="1005475"/>
                      <a:pt x="4978755" y="1006660"/>
                      <a:pt x="4981944" y="1007771"/>
                    </a:cubicBezTo>
                    <a:cubicBezTo>
                      <a:pt x="5005009" y="1015845"/>
                      <a:pt x="5027407" y="1011030"/>
                      <a:pt x="5049211" y="1004734"/>
                    </a:cubicBezTo>
                    <a:cubicBezTo>
                      <a:pt x="5060113" y="1001624"/>
                      <a:pt x="5070199" y="999772"/>
                      <a:pt x="5079915" y="1004957"/>
                    </a:cubicBezTo>
                    <a:cubicBezTo>
                      <a:pt x="5101645" y="1016438"/>
                      <a:pt x="5123004" y="1028437"/>
                      <a:pt x="5144141" y="1040659"/>
                    </a:cubicBezTo>
                    <a:cubicBezTo>
                      <a:pt x="5148146" y="1042955"/>
                      <a:pt x="5154227" y="1046140"/>
                      <a:pt x="5151632" y="1051325"/>
                    </a:cubicBezTo>
                    <a:close/>
                    <a:moveTo>
                      <a:pt x="4871291" y="815261"/>
                    </a:moveTo>
                    <a:cubicBezTo>
                      <a:pt x="4876334" y="821039"/>
                      <a:pt x="4873887" y="827409"/>
                      <a:pt x="4869363" y="832890"/>
                    </a:cubicBezTo>
                    <a:cubicBezTo>
                      <a:pt x="4863504" y="815261"/>
                      <a:pt x="4865210" y="811854"/>
                      <a:pt x="4871291" y="815261"/>
                    </a:cubicBezTo>
                    <a:close/>
                    <a:moveTo>
                      <a:pt x="4794012" y="1064065"/>
                    </a:moveTo>
                    <a:cubicBezTo>
                      <a:pt x="4796459" y="1055325"/>
                      <a:pt x="4798759" y="1040140"/>
                      <a:pt x="4805063" y="1026289"/>
                    </a:cubicBezTo>
                    <a:cubicBezTo>
                      <a:pt x="4815075" y="1004290"/>
                      <a:pt x="4844221" y="995031"/>
                      <a:pt x="4869066" y="1005549"/>
                    </a:cubicBezTo>
                    <a:cubicBezTo>
                      <a:pt x="4889090" y="1014067"/>
                      <a:pt x="4910227" y="1019771"/>
                      <a:pt x="4930993" y="1026659"/>
                    </a:cubicBezTo>
                    <a:cubicBezTo>
                      <a:pt x="4943453" y="1030807"/>
                      <a:pt x="4965109" y="1033029"/>
                      <a:pt x="4958286" y="1047547"/>
                    </a:cubicBezTo>
                    <a:cubicBezTo>
                      <a:pt x="4952798" y="1059325"/>
                      <a:pt x="4931660" y="1068361"/>
                      <a:pt x="4915122" y="1062880"/>
                    </a:cubicBezTo>
                    <a:cubicBezTo>
                      <a:pt x="4893688" y="1055769"/>
                      <a:pt x="4884937" y="1055473"/>
                      <a:pt x="4873665" y="1076139"/>
                    </a:cubicBezTo>
                    <a:cubicBezTo>
                      <a:pt x="4863207" y="1095323"/>
                      <a:pt x="4835618" y="1094508"/>
                      <a:pt x="4811589" y="1088879"/>
                    </a:cubicBezTo>
                    <a:cubicBezTo>
                      <a:pt x="4799648" y="1086064"/>
                      <a:pt x="4792529" y="1081176"/>
                      <a:pt x="4794086" y="1063991"/>
                    </a:cubicBezTo>
                    <a:close/>
                    <a:moveTo>
                      <a:pt x="4758710" y="1020437"/>
                    </a:moveTo>
                    <a:cubicBezTo>
                      <a:pt x="4765237" y="1022067"/>
                      <a:pt x="4773543" y="1022808"/>
                      <a:pt x="4773469" y="1030881"/>
                    </a:cubicBezTo>
                    <a:cubicBezTo>
                      <a:pt x="4773469" y="1036955"/>
                      <a:pt x="4768129" y="1040511"/>
                      <a:pt x="4762121" y="1041992"/>
                    </a:cubicBezTo>
                    <a:cubicBezTo>
                      <a:pt x="4745657" y="1045992"/>
                      <a:pt x="4731714" y="1053992"/>
                      <a:pt x="4717178" y="1060954"/>
                    </a:cubicBezTo>
                    <a:cubicBezTo>
                      <a:pt x="4712506" y="1063176"/>
                      <a:pt x="4707685" y="1065769"/>
                      <a:pt x="4702494" y="1062510"/>
                    </a:cubicBezTo>
                    <a:cubicBezTo>
                      <a:pt x="4696857" y="1058954"/>
                      <a:pt x="4696709" y="1053547"/>
                      <a:pt x="4697376" y="1048214"/>
                    </a:cubicBezTo>
                    <a:cubicBezTo>
                      <a:pt x="4699824" y="1029474"/>
                      <a:pt x="4753667" y="1019178"/>
                      <a:pt x="4758636" y="1020437"/>
                    </a:cubicBezTo>
                    <a:close/>
                    <a:moveTo>
                      <a:pt x="4553646" y="870074"/>
                    </a:moveTo>
                    <a:cubicBezTo>
                      <a:pt x="4556019" y="851482"/>
                      <a:pt x="4565142" y="837779"/>
                      <a:pt x="4586427" y="827187"/>
                    </a:cubicBezTo>
                    <a:cubicBezTo>
                      <a:pt x="4594140" y="823335"/>
                      <a:pt x="4601779" y="819335"/>
                      <a:pt x="4609269" y="815187"/>
                    </a:cubicBezTo>
                    <a:cubicBezTo>
                      <a:pt x="4641753" y="822224"/>
                      <a:pt x="4674386" y="828446"/>
                      <a:pt x="4690776" y="852667"/>
                    </a:cubicBezTo>
                    <a:cubicBezTo>
                      <a:pt x="4694113" y="856297"/>
                      <a:pt x="4697302" y="859482"/>
                      <a:pt x="4700417" y="862296"/>
                    </a:cubicBezTo>
                    <a:cubicBezTo>
                      <a:pt x="4687142" y="882740"/>
                      <a:pt x="4665708" y="897406"/>
                      <a:pt x="4644349" y="911331"/>
                    </a:cubicBezTo>
                    <a:cubicBezTo>
                      <a:pt x="4632779" y="918886"/>
                      <a:pt x="4618095" y="920294"/>
                      <a:pt x="4600889" y="907331"/>
                    </a:cubicBezTo>
                    <a:cubicBezTo>
                      <a:pt x="4631370" y="901702"/>
                      <a:pt x="4638935" y="888814"/>
                      <a:pt x="4629219" y="867407"/>
                    </a:cubicBezTo>
                    <a:cubicBezTo>
                      <a:pt x="4622841" y="853408"/>
                      <a:pt x="4615499" y="850815"/>
                      <a:pt x="4602446" y="861333"/>
                    </a:cubicBezTo>
                    <a:cubicBezTo>
                      <a:pt x="4593472" y="868592"/>
                      <a:pt x="4584350" y="875777"/>
                      <a:pt x="4574709" y="882444"/>
                    </a:cubicBezTo>
                    <a:cubicBezTo>
                      <a:pt x="4569369" y="886147"/>
                      <a:pt x="4562768" y="891628"/>
                      <a:pt x="4555723" y="888369"/>
                    </a:cubicBezTo>
                    <a:cubicBezTo>
                      <a:pt x="4546378" y="884073"/>
                      <a:pt x="4552905" y="875999"/>
                      <a:pt x="4553646" y="869926"/>
                    </a:cubicBezTo>
                    <a:close/>
                    <a:moveTo>
                      <a:pt x="4548974" y="1167024"/>
                    </a:moveTo>
                    <a:cubicBezTo>
                      <a:pt x="4568479" y="1157172"/>
                      <a:pt x="4589764" y="1152061"/>
                      <a:pt x="4610456" y="1151469"/>
                    </a:cubicBezTo>
                    <a:cubicBezTo>
                      <a:pt x="4620542" y="1152358"/>
                      <a:pt x="4628552" y="1152728"/>
                      <a:pt x="4636487" y="1153765"/>
                    </a:cubicBezTo>
                    <a:cubicBezTo>
                      <a:pt x="4643904" y="1154728"/>
                      <a:pt x="4655103" y="1150654"/>
                      <a:pt x="4657772" y="1158802"/>
                    </a:cubicBezTo>
                    <a:cubicBezTo>
                      <a:pt x="4660665" y="1167616"/>
                      <a:pt x="4652284" y="1174283"/>
                      <a:pt x="4643682" y="1178653"/>
                    </a:cubicBezTo>
                    <a:cubicBezTo>
                      <a:pt x="4616092" y="1192578"/>
                      <a:pt x="4585017" y="1195467"/>
                      <a:pt x="4553869" y="1197393"/>
                    </a:cubicBezTo>
                    <a:cubicBezTo>
                      <a:pt x="4546452" y="1197837"/>
                      <a:pt x="4539407" y="1195245"/>
                      <a:pt x="4537627" y="1188134"/>
                    </a:cubicBezTo>
                    <a:cubicBezTo>
                      <a:pt x="4535328" y="1178949"/>
                      <a:pt x="4539778" y="1171616"/>
                      <a:pt x="4548974" y="1167024"/>
                    </a:cubicBezTo>
                    <a:close/>
                    <a:moveTo>
                      <a:pt x="4317879" y="774300"/>
                    </a:moveTo>
                    <a:cubicBezTo>
                      <a:pt x="4322847" y="772152"/>
                      <a:pt x="4328558" y="771189"/>
                      <a:pt x="4332489" y="775485"/>
                    </a:cubicBezTo>
                    <a:cubicBezTo>
                      <a:pt x="4336197" y="779559"/>
                      <a:pt x="4334862" y="784374"/>
                      <a:pt x="4331377" y="788077"/>
                    </a:cubicBezTo>
                    <a:cubicBezTo>
                      <a:pt x="4288806" y="833409"/>
                      <a:pt x="4240377" y="872740"/>
                      <a:pt x="4170811" y="885703"/>
                    </a:cubicBezTo>
                    <a:cubicBezTo>
                      <a:pt x="4144557" y="890591"/>
                      <a:pt x="4149822" y="909776"/>
                      <a:pt x="4142851" y="922294"/>
                    </a:cubicBezTo>
                    <a:cubicBezTo>
                      <a:pt x="4136028" y="934441"/>
                      <a:pt x="4135064" y="947774"/>
                      <a:pt x="4116671" y="953107"/>
                    </a:cubicBezTo>
                    <a:cubicBezTo>
                      <a:pt x="4108810" y="955403"/>
                      <a:pt x="4102283" y="962662"/>
                      <a:pt x="4111628" y="968810"/>
                    </a:cubicBezTo>
                    <a:cubicBezTo>
                      <a:pt x="4122159" y="975699"/>
                      <a:pt x="4125719" y="994809"/>
                      <a:pt x="4146708" y="985624"/>
                    </a:cubicBezTo>
                    <a:cubicBezTo>
                      <a:pt x="4175409" y="973032"/>
                      <a:pt x="4200996" y="956811"/>
                      <a:pt x="4225025" y="938515"/>
                    </a:cubicBezTo>
                    <a:cubicBezTo>
                      <a:pt x="4246755" y="922071"/>
                      <a:pt x="4261514" y="899332"/>
                      <a:pt x="4297854" y="896591"/>
                    </a:cubicBezTo>
                    <a:cubicBezTo>
                      <a:pt x="4311500" y="895554"/>
                      <a:pt x="4322847" y="871481"/>
                      <a:pt x="4334714" y="857630"/>
                    </a:cubicBezTo>
                    <a:cubicBezTo>
                      <a:pt x="4339386" y="852149"/>
                      <a:pt x="4341537" y="845112"/>
                      <a:pt x="4346654" y="840001"/>
                    </a:cubicBezTo>
                    <a:cubicBezTo>
                      <a:pt x="4357630" y="829112"/>
                      <a:pt x="4374837" y="829483"/>
                      <a:pt x="4385961" y="834964"/>
                    </a:cubicBezTo>
                    <a:cubicBezTo>
                      <a:pt x="4397531" y="840742"/>
                      <a:pt x="4382475" y="848889"/>
                      <a:pt x="4378693" y="854889"/>
                    </a:cubicBezTo>
                    <a:cubicBezTo>
                      <a:pt x="4363563" y="878814"/>
                      <a:pt x="4341314" y="897554"/>
                      <a:pt x="4310165" y="905924"/>
                    </a:cubicBezTo>
                    <a:cubicBezTo>
                      <a:pt x="4284505" y="912887"/>
                      <a:pt x="4275012" y="924442"/>
                      <a:pt x="4285246" y="946367"/>
                    </a:cubicBezTo>
                    <a:cubicBezTo>
                      <a:pt x="4294072" y="965255"/>
                      <a:pt x="4283392" y="971032"/>
                      <a:pt x="4264258" y="983328"/>
                    </a:cubicBezTo>
                    <a:cubicBezTo>
                      <a:pt x="4225766" y="1007994"/>
                      <a:pt x="4177857" y="1007253"/>
                      <a:pt x="4138995" y="1027104"/>
                    </a:cubicBezTo>
                    <a:cubicBezTo>
                      <a:pt x="4125867" y="1033844"/>
                      <a:pt x="4110664" y="1035844"/>
                      <a:pt x="4098501" y="1037696"/>
                    </a:cubicBezTo>
                    <a:cubicBezTo>
                      <a:pt x="4078254" y="1034807"/>
                      <a:pt x="4055708" y="1037177"/>
                      <a:pt x="4051036" y="1018660"/>
                    </a:cubicBezTo>
                    <a:cubicBezTo>
                      <a:pt x="4047105" y="1002883"/>
                      <a:pt x="4055041" y="986587"/>
                      <a:pt x="4073433" y="978439"/>
                    </a:cubicBezTo>
                    <a:cubicBezTo>
                      <a:pt x="4093754" y="969403"/>
                      <a:pt x="4085893" y="947033"/>
                      <a:pt x="4104137" y="936886"/>
                    </a:cubicBezTo>
                    <a:cubicBezTo>
                      <a:pt x="4109032" y="934219"/>
                      <a:pt x="4101690" y="927404"/>
                      <a:pt x="4095163" y="925997"/>
                    </a:cubicBezTo>
                    <a:cubicBezTo>
                      <a:pt x="4087450" y="924294"/>
                      <a:pt x="4079441" y="923479"/>
                      <a:pt x="4071505" y="922442"/>
                    </a:cubicBezTo>
                    <a:cubicBezTo>
                      <a:pt x="4065424" y="921701"/>
                      <a:pt x="4057859" y="922590"/>
                      <a:pt x="4056376" y="915849"/>
                    </a:cubicBezTo>
                    <a:cubicBezTo>
                      <a:pt x="4055189" y="910294"/>
                      <a:pt x="4058897" y="904665"/>
                      <a:pt x="4064608" y="902591"/>
                    </a:cubicBezTo>
                    <a:cubicBezTo>
                      <a:pt x="4089898" y="893332"/>
                      <a:pt x="4109106" y="872592"/>
                      <a:pt x="4140923" y="875259"/>
                    </a:cubicBezTo>
                    <a:cubicBezTo>
                      <a:pt x="4160799" y="876888"/>
                      <a:pt x="4171404" y="860963"/>
                      <a:pt x="4187127" y="854297"/>
                    </a:cubicBezTo>
                    <a:cubicBezTo>
                      <a:pt x="4230217" y="836001"/>
                      <a:pt x="4268411" y="811928"/>
                      <a:pt x="4302082" y="782670"/>
                    </a:cubicBezTo>
                    <a:cubicBezTo>
                      <a:pt x="4306309" y="779041"/>
                      <a:pt x="4312316" y="776744"/>
                      <a:pt x="4317879" y="774300"/>
                    </a:cubicBezTo>
                    <a:close/>
                    <a:moveTo>
                      <a:pt x="4140404" y="1381681"/>
                    </a:moveTo>
                    <a:cubicBezTo>
                      <a:pt x="4134767" y="1402124"/>
                      <a:pt x="4102061" y="1423012"/>
                      <a:pt x="4077290" y="1422272"/>
                    </a:cubicBezTo>
                    <a:cubicBezTo>
                      <a:pt x="4070912" y="1421457"/>
                      <a:pt x="4063421" y="1421013"/>
                      <a:pt x="4060158" y="1414420"/>
                    </a:cubicBezTo>
                    <a:cubicBezTo>
                      <a:pt x="4057414" y="1408865"/>
                      <a:pt x="4060751" y="1404273"/>
                      <a:pt x="4064386" y="1399828"/>
                    </a:cubicBezTo>
                    <a:cubicBezTo>
                      <a:pt x="4078996" y="1381681"/>
                      <a:pt x="4103989" y="1377829"/>
                      <a:pt x="4125200" y="1369385"/>
                    </a:cubicBezTo>
                    <a:cubicBezTo>
                      <a:pt x="4134545" y="1365682"/>
                      <a:pt x="4143222" y="1371681"/>
                      <a:pt x="4140404" y="1381755"/>
                    </a:cubicBezTo>
                    <a:close/>
                    <a:moveTo>
                      <a:pt x="4058378" y="724969"/>
                    </a:moveTo>
                    <a:cubicBezTo>
                      <a:pt x="4064237" y="706525"/>
                      <a:pt x="4074323" y="699192"/>
                      <a:pt x="4086635" y="697415"/>
                    </a:cubicBezTo>
                    <a:cubicBezTo>
                      <a:pt x="4086116" y="698748"/>
                      <a:pt x="4085596" y="700155"/>
                      <a:pt x="4085226" y="701563"/>
                    </a:cubicBezTo>
                    <a:cubicBezTo>
                      <a:pt x="4080850" y="716673"/>
                      <a:pt x="4071134" y="724747"/>
                      <a:pt x="4058378" y="725043"/>
                    </a:cubicBezTo>
                    <a:close/>
                    <a:moveTo>
                      <a:pt x="4268930" y="635936"/>
                    </a:moveTo>
                    <a:cubicBezTo>
                      <a:pt x="4256767" y="638528"/>
                      <a:pt x="4244752" y="640676"/>
                      <a:pt x="4231774" y="631714"/>
                    </a:cubicBezTo>
                    <a:cubicBezTo>
                      <a:pt x="4240154" y="631047"/>
                      <a:pt x="4252317" y="632232"/>
                      <a:pt x="4268930" y="635936"/>
                    </a:cubicBezTo>
                    <a:close/>
                    <a:moveTo>
                      <a:pt x="4189797" y="586382"/>
                    </a:moveTo>
                    <a:cubicBezTo>
                      <a:pt x="4200477" y="601048"/>
                      <a:pt x="4214642" y="605122"/>
                      <a:pt x="4230810" y="606381"/>
                    </a:cubicBezTo>
                    <a:cubicBezTo>
                      <a:pt x="4225618" y="611344"/>
                      <a:pt x="4217757" y="614752"/>
                      <a:pt x="4208857" y="617566"/>
                    </a:cubicBezTo>
                    <a:cubicBezTo>
                      <a:pt x="4200551" y="614381"/>
                      <a:pt x="4194692" y="616233"/>
                      <a:pt x="4186385" y="623492"/>
                    </a:cubicBezTo>
                    <a:cubicBezTo>
                      <a:pt x="4180007" y="625047"/>
                      <a:pt x="4173851" y="626677"/>
                      <a:pt x="4168438" y="628677"/>
                    </a:cubicBezTo>
                    <a:cubicBezTo>
                      <a:pt x="4162208" y="627788"/>
                      <a:pt x="4155755" y="626084"/>
                      <a:pt x="4149229" y="623936"/>
                    </a:cubicBezTo>
                    <a:cubicBezTo>
                      <a:pt x="4155755" y="619566"/>
                      <a:pt x="4156423" y="612752"/>
                      <a:pt x="4154198" y="604530"/>
                    </a:cubicBezTo>
                    <a:cubicBezTo>
                      <a:pt x="4152196" y="597419"/>
                      <a:pt x="4140700" y="589716"/>
                      <a:pt x="4155607" y="583568"/>
                    </a:cubicBezTo>
                    <a:cubicBezTo>
                      <a:pt x="4167770" y="578531"/>
                      <a:pt x="4182529" y="576235"/>
                      <a:pt x="4189871" y="586382"/>
                    </a:cubicBezTo>
                    <a:close/>
                    <a:moveTo>
                      <a:pt x="4044138" y="293803"/>
                    </a:moveTo>
                    <a:cubicBezTo>
                      <a:pt x="4066907" y="295432"/>
                      <a:pt x="4127202" y="252545"/>
                      <a:pt x="4138623" y="288469"/>
                    </a:cubicBezTo>
                    <a:cubicBezTo>
                      <a:pt x="4141812" y="299506"/>
                      <a:pt x="4149303" y="296765"/>
                      <a:pt x="4154272" y="294988"/>
                    </a:cubicBezTo>
                    <a:cubicBezTo>
                      <a:pt x="4178153" y="287136"/>
                      <a:pt x="4136547" y="323061"/>
                      <a:pt x="4120602" y="325209"/>
                    </a:cubicBezTo>
                    <a:cubicBezTo>
                      <a:pt x="3932596" y="340171"/>
                      <a:pt x="4039837" y="306543"/>
                      <a:pt x="4044064" y="293877"/>
                    </a:cubicBezTo>
                    <a:close/>
                    <a:moveTo>
                      <a:pt x="4005128" y="663342"/>
                    </a:moveTo>
                    <a:cubicBezTo>
                      <a:pt x="4006166" y="662823"/>
                      <a:pt x="4007131" y="662453"/>
                      <a:pt x="4008021" y="662157"/>
                    </a:cubicBezTo>
                    <a:cubicBezTo>
                      <a:pt x="4004609" y="665120"/>
                      <a:pt x="4000901" y="668157"/>
                      <a:pt x="3996896" y="671342"/>
                    </a:cubicBezTo>
                    <a:cubicBezTo>
                      <a:pt x="3997712" y="668008"/>
                      <a:pt x="4000901" y="665564"/>
                      <a:pt x="4005128" y="663416"/>
                    </a:cubicBezTo>
                    <a:close/>
                    <a:moveTo>
                      <a:pt x="4035091" y="696896"/>
                    </a:moveTo>
                    <a:cubicBezTo>
                      <a:pt x="4031457" y="703044"/>
                      <a:pt x="4031382" y="709858"/>
                      <a:pt x="4032643" y="716821"/>
                    </a:cubicBezTo>
                    <a:cubicBezTo>
                      <a:pt x="4017588" y="708747"/>
                      <a:pt x="4006389" y="706822"/>
                      <a:pt x="3992149" y="719710"/>
                    </a:cubicBezTo>
                    <a:cubicBezTo>
                      <a:pt x="3983769" y="727339"/>
                      <a:pt x="3970419" y="729413"/>
                      <a:pt x="3958479" y="723858"/>
                    </a:cubicBezTo>
                    <a:cubicBezTo>
                      <a:pt x="3984288" y="697044"/>
                      <a:pt x="4033385" y="672823"/>
                      <a:pt x="4035091" y="696822"/>
                    </a:cubicBezTo>
                    <a:close/>
                    <a:moveTo>
                      <a:pt x="3931112" y="676378"/>
                    </a:moveTo>
                    <a:cubicBezTo>
                      <a:pt x="3921026" y="676304"/>
                      <a:pt x="3915390" y="672379"/>
                      <a:pt x="3912201" y="666601"/>
                    </a:cubicBezTo>
                    <a:cubicBezTo>
                      <a:pt x="3927923" y="666009"/>
                      <a:pt x="3941347" y="666157"/>
                      <a:pt x="3953584" y="664601"/>
                    </a:cubicBezTo>
                    <a:cubicBezTo>
                      <a:pt x="3953065" y="675490"/>
                      <a:pt x="3958405" y="685267"/>
                      <a:pt x="3969678" y="691193"/>
                    </a:cubicBezTo>
                    <a:cubicBezTo>
                      <a:pt x="3963226" y="695637"/>
                      <a:pt x="3956476" y="700081"/>
                      <a:pt x="3949579" y="704451"/>
                    </a:cubicBezTo>
                    <a:cubicBezTo>
                      <a:pt x="3949950" y="702674"/>
                      <a:pt x="3950321" y="700822"/>
                      <a:pt x="3950692" y="698970"/>
                    </a:cubicBezTo>
                    <a:cubicBezTo>
                      <a:pt x="3953287" y="686082"/>
                      <a:pt x="3950321" y="676527"/>
                      <a:pt x="3931038" y="676378"/>
                    </a:cubicBezTo>
                    <a:close/>
                    <a:moveTo>
                      <a:pt x="3952991" y="961773"/>
                    </a:moveTo>
                    <a:cubicBezTo>
                      <a:pt x="3967601" y="952218"/>
                      <a:pt x="3983102" y="945626"/>
                      <a:pt x="4001643" y="945700"/>
                    </a:cubicBezTo>
                    <a:cubicBezTo>
                      <a:pt x="4009726" y="945700"/>
                      <a:pt x="4022408" y="951181"/>
                      <a:pt x="4012174" y="957107"/>
                    </a:cubicBezTo>
                    <a:cubicBezTo>
                      <a:pt x="3976056" y="978143"/>
                      <a:pt x="3947132" y="1008586"/>
                      <a:pt x="3902633" y="1018882"/>
                    </a:cubicBezTo>
                    <a:cubicBezTo>
                      <a:pt x="3900112" y="1019474"/>
                      <a:pt x="3897294" y="1019326"/>
                      <a:pt x="3897219" y="1019326"/>
                    </a:cubicBezTo>
                    <a:cubicBezTo>
                      <a:pt x="3884611" y="1020660"/>
                      <a:pt x="3875786" y="1017919"/>
                      <a:pt x="3873709" y="1009401"/>
                    </a:cubicBezTo>
                    <a:cubicBezTo>
                      <a:pt x="3870965" y="998364"/>
                      <a:pt x="3883721" y="1002586"/>
                      <a:pt x="3889432" y="999550"/>
                    </a:cubicBezTo>
                    <a:cubicBezTo>
                      <a:pt x="3911236" y="987698"/>
                      <a:pt x="3932596" y="975106"/>
                      <a:pt x="3953065" y="961699"/>
                    </a:cubicBezTo>
                    <a:close/>
                    <a:moveTo>
                      <a:pt x="3946464" y="614159"/>
                    </a:moveTo>
                    <a:cubicBezTo>
                      <a:pt x="3949728" y="608678"/>
                      <a:pt x="3953436" y="480461"/>
                      <a:pt x="3960630" y="481498"/>
                    </a:cubicBezTo>
                    <a:cubicBezTo>
                      <a:pt x="3969826" y="482757"/>
                      <a:pt x="3978133" y="611566"/>
                      <a:pt x="3981989" y="618529"/>
                    </a:cubicBezTo>
                    <a:cubicBezTo>
                      <a:pt x="3985104" y="624233"/>
                      <a:pt x="3977984" y="627640"/>
                      <a:pt x="3973460" y="631195"/>
                    </a:cubicBezTo>
                    <a:cubicBezTo>
                      <a:pt x="3973163" y="631417"/>
                      <a:pt x="3972867" y="631714"/>
                      <a:pt x="3972570" y="632010"/>
                    </a:cubicBezTo>
                    <a:cubicBezTo>
                      <a:pt x="3956625" y="638232"/>
                      <a:pt x="3927923" y="641639"/>
                      <a:pt x="3905081" y="645565"/>
                    </a:cubicBezTo>
                    <a:cubicBezTo>
                      <a:pt x="3903375" y="643787"/>
                      <a:pt x="3900853" y="642528"/>
                      <a:pt x="3896997" y="642306"/>
                    </a:cubicBezTo>
                    <a:cubicBezTo>
                      <a:pt x="3890471" y="641861"/>
                      <a:pt x="3887578" y="645417"/>
                      <a:pt x="3885427" y="649639"/>
                    </a:cubicBezTo>
                    <a:cubicBezTo>
                      <a:pt x="3872078" y="653194"/>
                      <a:pt x="3865997" y="657713"/>
                      <a:pt x="3875712" y="664749"/>
                    </a:cubicBezTo>
                    <a:cubicBezTo>
                      <a:pt x="3872894" y="666379"/>
                      <a:pt x="3869334" y="666453"/>
                      <a:pt x="3864513" y="663564"/>
                    </a:cubicBezTo>
                    <a:cubicBezTo>
                      <a:pt x="3853018" y="656602"/>
                      <a:pt x="3850051" y="643269"/>
                      <a:pt x="3858951" y="633121"/>
                    </a:cubicBezTo>
                    <a:cubicBezTo>
                      <a:pt x="3861250" y="630529"/>
                      <a:pt x="3707804" y="565272"/>
                      <a:pt x="3710697" y="562976"/>
                    </a:cubicBezTo>
                    <a:cubicBezTo>
                      <a:pt x="3719745" y="563272"/>
                      <a:pt x="3864587" y="490090"/>
                      <a:pt x="3873858" y="488905"/>
                    </a:cubicBezTo>
                    <a:cubicBezTo>
                      <a:pt x="3883721" y="490535"/>
                      <a:pt x="3908195" y="623714"/>
                      <a:pt x="3909902" y="619270"/>
                    </a:cubicBezTo>
                    <a:cubicBezTo>
                      <a:pt x="3927330" y="636158"/>
                      <a:pt x="3933931" y="635047"/>
                      <a:pt x="3946464" y="614159"/>
                    </a:cubicBezTo>
                    <a:close/>
                    <a:moveTo>
                      <a:pt x="3844934" y="757116"/>
                    </a:moveTo>
                    <a:cubicBezTo>
                      <a:pt x="3830472" y="761486"/>
                      <a:pt x="3819273" y="762597"/>
                      <a:pt x="3813488" y="758745"/>
                    </a:cubicBezTo>
                    <a:cubicBezTo>
                      <a:pt x="3807629" y="761486"/>
                      <a:pt x="3803179" y="764004"/>
                      <a:pt x="3799842" y="766300"/>
                    </a:cubicBezTo>
                    <a:cubicBezTo>
                      <a:pt x="3786567" y="763782"/>
                      <a:pt x="3777296" y="767560"/>
                      <a:pt x="3765801" y="777411"/>
                    </a:cubicBezTo>
                    <a:cubicBezTo>
                      <a:pt x="3751709" y="789485"/>
                      <a:pt x="3733613" y="781855"/>
                      <a:pt x="3719893" y="772967"/>
                    </a:cubicBezTo>
                    <a:cubicBezTo>
                      <a:pt x="3711883" y="767782"/>
                      <a:pt x="3716036" y="760597"/>
                      <a:pt x="3723601" y="756079"/>
                    </a:cubicBezTo>
                    <a:cubicBezTo>
                      <a:pt x="3732130" y="750968"/>
                      <a:pt x="3742142" y="751338"/>
                      <a:pt x="3755937" y="750671"/>
                    </a:cubicBezTo>
                    <a:cubicBezTo>
                      <a:pt x="3770695" y="754819"/>
                      <a:pt x="3788050" y="756375"/>
                      <a:pt x="3799249" y="738228"/>
                    </a:cubicBezTo>
                    <a:cubicBezTo>
                      <a:pt x="3801474" y="734672"/>
                      <a:pt x="3810076" y="733339"/>
                      <a:pt x="3816010" y="732006"/>
                    </a:cubicBezTo>
                    <a:cubicBezTo>
                      <a:pt x="3827728" y="729413"/>
                      <a:pt x="3842412" y="720154"/>
                      <a:pt x="3850941" y="727487"/>
                    </a:cubicBezTo>
                    <a:cubicBezTo>
                      <a:pt x="3860582" y="735783"/>
                      <a:pt x="3849755" y="747412"/>
                      <a:pt x="3845008" y="757042"/>
                    </a:cubicBezTo>
                    <a:close/>
                    <a:moveTo>
                      <a:pt x="3768248" y="245953"/>
                    </a:moveTo>
                    <a:cubicBezTo>
                      <a:pt x="3785380" y="235731"/>
                      <a:pt x="3811856" y="241064"/>
                      <a:pt x="3821350" y="252990"/>
                    </a:cubicBezTo>
                    <a:cubicBezTo>
                      <a:pt x="3856652" y="297062"/>
                      <a:pt x="3922065" y="198918"/>
                      <a:pt x="3920507" y="299062"/>
                    </a:cubicBezTo>
                    <a:cubicBezTo>
                      <a:pt x="3919394" y="367503"/>
                      <a:pt x="3932225" y="309432"/>
                      <a:pt x="3853240" y="291210"/>
                    </a:cubicBezTo>
                    <a:cubicBezTo>
                      <a:pt x="3777889" y="269285"/>
                      <a:pt x="3705505" y="294247"/>
                      <a:pt x="3768248" y="246027"/>
                    </a:cubicBezTo>
                    <a:close/>
                    <a:moveTo>
                      <a:pt x="3784712" y="297876"/>
                    </a:moveTo>
                    <a:cubicBezTo>
                      <a:pt x="3762167" y="300173"/>
                      <a:pt x="3709287" y="384465"/>
                      <a:pt x="3690450" y="351356"/>
                    </a:cubicBezTo>
                    <a:cubicBezTo>
                      <a:pt x="3681921" y="322320"/>
                      <a:pt x="3821350" y="276026"/>
                      <a:pt x="3784712" y="297876"/>
                    </a:cubicBezTo>
                    <a:close/>
                    <a:moveTo>
                      <a:pt x="3697273" y="1239539"/>
                    </a:moveTo>
                    <a:cubicBezTo>
                      <a:pt x="3702242" y="1244354"/>
                      <a:pt x="3713812" y="1247613"/>
                      <a:pt x="3708694" y="1254946"/>
                    </a:cubicBezTo>
                    <a:cubicBezTo>
                      <a:pt x="3703206" y="1262723"/>
                      <a:pt x="3694158" y="1255612"/>
                      <a:pt x="3687557" y="1253168"/>
                    </a:cubicBezTo>
                    <a:cubicBezTo>
                      <a:pt x="3672280" y="1247390"/>
                      <a:pt x="3661600" y="1233465"/>
                      <a:pt x="3640241" y="1238946"/>
                    </a:cubicBezTo>
                    <a:cubicBezTo>
                      <a:pt x="3628819" y="1241835"/>
                      <a:pt x="3617991" y="1243391"/>
                      <a:pt x="3611317" y="1252501"/>
                    </a:cubicBezTo>
                    <a:cubicBezTo>
                      <a:pt x="3605680" y="1260205"/>
                      <a:pt x="3600044" y="1269686"/>
                      <a:pt x="3587658" y="1267982"/>
                    </a:cubicBezTo>
                    <a:cubicBezTo>
                      <a:pt x="3572900" y="1265834"/>
                      <a:pt x="3575050" y="1253316"/>
                      <a:pt x="3572232" y="1244280"/>
                    </a:cubicBezTo>
                    <a:cubicBezTo>
                      <a:pt x="3571120" y="1240724"/>
                      <a:pt x="3571120" y="1236872"/>
                      <a:pt x="3570452" y="1231910"/>
                    </a:cubicBezTo>
                    <a:cubicBezTo>
                      <a:pt x="3571342" y="1227095"/>
                      <a:pt x="3572232" y="1221169"/>
                      <a:pt x="3573567" y="1215318"/>
                    </a:cubicBezTo>
                    <a:cubicBezTo>
                      <a:pt x="3579278" y="1188949"/>
                      <a:pt x="3585137" y="1186282"/>
                      <a:pt x="3611242" y="1200652"/>
                    </a:cubicBezTo>
                    <a:cubicBezTo>
                      <a:pt x="3638683" y="1215688"/>
                      <a:pt x="3674356" y="1217540"/>
                      <a:pt x="3697273" y="1239687"/>
                    </a:cubicBezTo>
                    <a:close/>
                    <a:moveTo>
                      <a:pt x="3674579" y="1406791"/>
                    </a:moveTo>
                    <a:cubicBezTo>
                      <a:pt x="3669684" y="1414716"/>
                      <a:pt x="3666569" y="1423457"/>
                      <a:pt x="3659746" y="1430568"/>
                    </a:cubicBezTo>
                    <a:cubicBezTo>
                      <a:pt x="3654999" y="1435530"/>
                      <a:pt x="3649066" y="1438864"/>
                      <a:pt x="3641131" y="1436716"/>
                    </a:cubicBezTo>
                    <a:cubicBezTo>
                      <a:pt x="3634456" y="1434938"/>
                      <a:pt x="3630303" y="1429975"/>
                      <a:pt x="3630599" y="1424790"/>
                    </a:cubicBezTo>
                    <a:cubicBezTo>
                      <a:pt x="3631638" y="1404569"/>
                      <a:pt x="3622071" y="1386718"/>
                      <a:pt x="3615396" y="1367978"/>
                    </a:cubicBezTo>
                    <a:cubicBezTo>
                      <a:pt x="3607831" y="1346645"/>
                      <a:pt x="3618362" y="1338646"/>
                      <a:pt x="3643652" y="1346053"/>
                    </a:cubicBezTo>
                    <a:cubicBezTo>
                      <a:pt x="3658337" y="1350349"/>
                      <a:pt x="3666717" y="1340423"/>
                      <a:pt x="3680512" y="1338720"/>
                    </a:cubicBezTo>
                    <a:cubicBezTo>
                      <a:pt x="3678806" y="1362793"/>
                      <a:pt x="3687928" y="1385162"/>
                      <a:pt x="3674653" y="1406791"/>
                    </a:cubicBezTo>
                    <a:close/>
                    <a:moveTo>
                      <a:pt x="3575273" y="788374"/>
                    </a:moveTo>
                    <a:cubicBezTo>
                      <a:pt x="3581132" y="776967"/>
                      <a:pt x="3583505" y="775189"/>
                      <a:pt x="3592553" y="775707"/>
                    </a:cubicBezTo>
                    <a:cubicBezTo>
                      <a:pt x="3595890" y="777411"/>
                      <a:pt x="3600711" y="779411"/>
                      <a:pt x="3604790" y="782226"/>
                    </a:cubicBezTo>
                    <a:cubicBezTo>
                      <a:pt x="3624518" y="795707"/>
                      <a:pt x="3632602" y="831038"/>
                      <a:pt x="3618511" y="849038"/>
                    </a:cubicBezTo>
                    <a:cubicBezTo>
                      <a:pt x="3610649" y="859111"/>
                      <a:pt x="3612874" y="865555"/>
                      <a:pt x="3622961" y="871851"/>
                    </a:cubicBezTo>
                    <a:cubicBezTo>
                      <a:pt x="3632231" y="877629"/>
                      <a:pt x="3641947" y="882888"/>
                      <a:pt x="3651069" y="888888"/>
                    </a:cubicBezTo>
                    <a:cubicBezTo>
                      <a:pt x="3672428" y="902961"/>
                      <a:pt x="3671835" y="907998"/>
                      <a:pt x="3647954" y="918072"/>
                    </a:cubicBezTo>
                    <a:cubicBezTo>
                      <a:pt x="3638387" y="922145"/>
                      <a:pt x="3628671" y="925923"/>
                      <a:pt x="3619104" y="929997"/>
                    </a:cubicBezTo>
                    <a:cubicBezTo>
                      <a:pt x="3577795" y="947552"/>
                      <a:pt x="3549019" y="931108"/>
                      <a:pt x="3548574" y="891110"/>
                    </a:cubicBezTo>
                    <a:cubicBezTo>
                      <a:pt x="3548203" y="854963"/>
                      <a:pt x="3558512" y="821187"/>
                      <a:pt x="3575347" y="788374"/>
                    </a:cubicBezTo>
                    <a:close/>
                    <a:moveTo>
                      <a:pt x="3447340" y="817780"/>
                    </a:moveTo>
                    <a:cubicBezTo>
                      <a:pt x="3452383" y="802225"/>
                      <a:pt x="3467142" y="799262"/>
                      <a:pt x="3499848" y="807113"/>
                    </a:cubicBezTo>
                    <a:cubicBezTo>
                      <a:pt x="3483458" y="818817"/>
                      <a:pt x="3503556" y="856000"/>
                      <a:pt x="3459280" y="846889"/>
                    </a:cubicBezTo>
                    <a:cubicBezTo>
                      <a:pt x="3439478" y="842816"/>
                      <a:pt x="3443483" y="829483"/>
                      <a:pt x="3447266" y="817780"/>
                    </a:cubicBezTo>
                    <a:close/>
                    <a:moveTo>
                      <a:pt x="3416117" y="879999"/>
                    </a:moveTo>
                    <a:cubicBezTo>
                      <a:pt x="3427167" y="874370"/>
                      <a:pt x="3437105" y="864000"/>
                      <a:pt x="3451345" y="867111"/>
                    </a:cubicBezTo>
                    <a:cubicBezTo>
                      <a:pt x="3459725" y="868963"/>
                      <a:pt x="3462173" y="879333"/>
                      <a:pt x="3458761" y="884666"/>
                    </a:cubicBezTo>
                    <a:cubicBezTo>
                      <a:pt x="3448007" y="901258"/>
                      <a:pt x="3449787" y="915035"/>
                      <a:pt x="3463063" y="930219"/>
                    </a:cubicBezTo>
                    <a:cubicBezTo>
                      <a:pt x="3467142" y="934886"/>
                      <a:pt x="3464249" y="944959"/>
                      <a:pt x="3462321" y="952144"/>
                    </a:cubicBezTo>
                    <a:cubicBezTo>
                      <a:pt x="3460096" y="960588"/>
                      <a:pt x="3458242" y="971921"/>
                      <a:pt x="3443038" y="969403"/>
                    </a:cubicBezTo>
                    <a:cubicBezTo>
                      <a:pt x="3428873" y="967032"/>
                      <a:pt x="3430727" y="956366"/>
                      <a:pt x="3430950" y="943848"/>
                    </a:cubicBezTo>
                    <a:cubicBezTo>
                      <a:pt x="3435325" y="927479"/>
                      <a:pt x="3443928" y="906961"/>
                      <a:pt x="3415153" y="893554"/>
                    </a:cubicBezTo>
                    <a:cubicBezTo>
                      <a:pt x="3408997" y="890665"/>
                      <a:pt x="3409813" y="883258"/>
                      <a:pt x="3416042" y="880073"/>
                    </a:cubicBezTo>
                    <a:close/>
                    <a:moveTo>
                      <a:pt x="3458687" y="1278574"/>
                    </a:moveTo>
                    <a:cubicBezTo>
                      <a:pt x="3467735" y="1275315"/>
                      <a:pt x="3472481" y="1284870"/>
                      <a:pt x="3483013" y="1283389"/>
                    </a:cubicBezTo>
                    <a:cubicBezTo>
                      <a:pt x="3487166" y="1268056"/>
                      <a:pt x="3490133" y="1251020"/>
                      <a:pt x="3506375" y="1239095"/>
                    </a:cubicBezTo>
                    <a:cubicBezTo>
                      <a:pt x="3511492" y="1235317"/>
                      <a:pt x="3512530" y="1229465"/>
                      <a:pt x="3507264" y="1225021"/>
                    </a:cubicBezTo>
                    <a:cubicBezTo>
                      <a:pt x="3501405" y="1220058"/>
                      <a:pt x="3495769" y="1223836"/>
                      <a:pt x="3490578" y="1226725"/>
                    </a:cubicBezTo>
                    <a:cubicBezTo>
                      <a:pt x="3474855" y="1235539"/>
                      <a:pt x="3460764" y="1245613"/>
                      <a:pt x="3449194" y="1258501"/>
                    </a:cubicBezTo>
                    <a:cubicBezTo>
                      <a:pt x="3429763" y="1280278"/>
                      <a:pt x="3379480" y="1294648"/>
                      <a:pt x="3349369" y="1286944"/>
                    </a:cubicBezTo>
                    <a:cubicBezTo>
                      <a:pt x="3330828" y="1282204"/>
                      <a:pt x="3318591" y="1271834"/>
                      <a:pt x="3318072" y="1254279"/>
                    </a:cubicBezTo>
                    <a:cubicBezTo>
                      <a:pt x="3317553" y="1235021"/>
                      <a:pt x="3322522" y="1216577"/>
                      <a:pt x="3333276" y="1199837"/>
                    </a:cubicBezTo>
                    <a:cubicBezTo>
                      <a:pt x="3344697" y="1181986"/>
                      <a:pt x="3358788" y="1165394"/>
                      <a:pt x="3371248" y="1147987"/>
                    </a:cubicBezTo>
                    <a:cubicBezTo>
                      <a:pt x="3376216" y="1141025"/>
                      <a:pt x="3382150" y="1137247"/>
                      <a:pt x="3392384" y="1136358"/>
                    </a:cubicBezTo>
                    <a:cubicBezTo>
                      <a:pt x="3432136" y="1132951"/>
                      <a:pt x="3439701" y="1141025"/>
                      <a:pt x="3427464" y="1175542"/>
                    </a:cubicBezTo>
                    <a:cubicBezTo>
                      <a:pt x="3419083" y="1199244"/>
                      <a:pt x="3429392" y="1212059"/>
                      <a:pt x="3453940" y="1208577"/>
                    </a:cubicBezTo>
                    <a:cubicBezTo>
                      <a:pt x="3465881" y="1206874"/>
                      <a:pt x="3471221" y="1202059"/>
                      <a:pt x="3460838" y="1194060"/>
                    </a:cubicBezTo>
                    <a:cubicBezTo>
                      <a:pt x="3450010" y="1185764"/>
                      <a:pt x="3450751" y="1177171"/>
                      <a:pt x="3456388" y="1167616"/>
                    </a:cubicBezTo>
                    <a:cubicBezTo>
                      <a:pt x="3462618" y="1157024"/>
                      <a:pt x="3462321" y="1145839"/>
                      <a:pt x="3462395" y="1134507"/>
                    </a:cubicBezTo>
                    <a:cubicBezTo>
                      <a:pt x="3462395" y="1125988"/>
                      <a:pt x="3467957" y="1119248"/>
                      <a:pt x="3478859" y="1120433"/>
                    </a:cubicBezTo>
                    <a:cubicBezTo>
                      <a:pt x="3488501" y="1121470"/>
                      <a:pt x="3493989" y="1127396"/>
                      <a:pt x="3493989" y="1136432"/>
                    </a:cubicBezTo>
                    <a:cubicBezTo>
                      <a:pt x="3493989" y="1148728"/>
                      <a:pt x="3481159" y="1164209"/>
                      <a:pt x="3495398" y="1172431"/>
                    </a:cubicBezTo>
                    <a:cubicBezTo>
                      <a:pt x="3508748" y="1180208"/>
                      <a:pt x="3515868" y="1158135"/>
                      <a:pt x="3531442" y="1159246"/>
                    </a:cubicBezTo>
                    <a:cubicBezTo>
                      <a:pt x="3543160" y="1160061"/>
                      <a:pt x="3556139" y="1144802"/>
                      <a:pt x="3565187" y="1156357"/>
                    </a:cubicBezTo>
                    <a:cubicBezTo>
                      <a:pt x="3574086" y="1167764"/>
                      <a:pt x="3565483" y="1181171"/>
                      <a:pt x="3555545" y="1191541"/>
                    </a:cubicBezTo>
                    <a:cubicBezTo>
                      <a:pt x="3550502" y="1196800"/>
                      <a:pt x="3544643" y="1201541"/>
                      <a:pt x="3538858" y="1206207"/>
                    </a:cubicBezTo>
                    <a:cubicBezTo>
                      <a:pt x="3524396" y="1217762"/>
                      <a:pt x="3517499" y="1228651"/>
                      <a:pt x="3539081" y="1240502"/>
                    </a:cubicBezTo>
                    <a:cubicBezTo>
                      <a:pt x="3554655" y="1249020"/>
                      <a:pt x="3548203" y="1257242"/>
                      <a:pt x="3535224" y="1261686"/>
                    </a:cubicBezTo>
                    <a:cubicBezTo>
                      <a:pt x="3502147" y="1272871"/>
                      <a:pt x="3481381" y="1292944"/>
                      <a:pt x="3470108" y="1320943"/>
                    </a:cubicBezTo>
                    <a:cubicBezTo>
                      <a:pt x="3466548" y="1329757"/>
                      <a:pt x="3459725" y="1335016"/>
                      <a:pt x="3447859" y="1333313"/>
                    </a:cubicBezTo>
                    <a:cubicBezTo>
                      <a:pt x="3440146" y="1332202"/>
                      <a:pt x="3433842" y="1328794"/>
                      <a:pt x="3432952" y="1322054"/>
                    </a:cubicBezTo>
                    <a:cubicBezTo>
                      <a:pt x="3431691" y="1312351"/>
                      <a:pt x="3441184" y="1310573"/>
                      <a:pt x="3449491" y="1307240"/>
                    </a:cubicBezTo>
                    <a:cubicBezTo>
                      <a:pt x="3469070" y="1299240"/>
                      <a:pt x="3469811" y="1295759"/>
                      <a:pt x="3458761" y="1278648"/>
                    </a:cubicBezTo>
                    <a:close/>
                    <a:moveTo>
                      <a:pt x="4256841" y="1779589"/>
                    </a:moveTo>
                    <a:cubicBezTo>
                      <a:pt x="4228585" y="1752628"/>
                      <a:pt x="4195582" y="1731369"/>
                      <a:pt x="4158277" y="1714407"/>
                    </a:cubicBezTo>
                    <a:cubicBezTo>
                      <a:pt x="4130762" y="1701889"/>
                      <a:pt x="4004016" y="1671742"/>
                      <a:pt x="3962855" y="1666631"/>
                    </a:cubicBezTo>
                    <a:cubicBezTo>
                      <a:pt x="3844192" y="1651817"/>
                      <a:pt x="3784119" y="1646929"/>
                      <a:pt x="3732946" y="1637003"/>
                    </a:cubicBezTo>
                    <a:cubicBezTo>
                      <a:pt x="3694158" y="1629522"/>
                      <a:pt x="3643133" y="1574413"/>
                      <a:pt x="3606867" y="1570339"/>
                    </a:cubicBezTo>
                    <a:cubicBezTo>
                      <a:pt x="3533593" y="1562117"/>
                      <a:pt x="3463508" y="1479232"/>
                      <a:pt x="3436289" y="1444419"/>
                    </a:cubicBezTo>
                    <a:cubicBezTo>
                      <a:pt x="3427909" y="1433753"/>
                      <a:pt x="3476338" y="1393458"/>
                      <a:pt x="3476264" y="1377829"/>
                    </a:cubicBezTo>
                    <a:cubicBezTo>
                      <a:pt x="3499329" y="1381385"/>
                      <a:pt x="3513865" y="1393754"/>
                      <a:pt x="3529291" y="1404495"/>
                    </a:cubicBezTo>
                    <a:cubicBezTo>
                      <a:pt x="3545236" y="1415679"/>
                      <a:pt x="3559031" y="1418939"/>
                      <a:pt x="3569266" y="1399532"/>
                    </a:cubicBezTo>
                    <a:cubicBezTo>
                      <a:pt x="3573567" y="1391384"/>
                      <a:pt x="3581058" y="1388644"/>
                      <a:pt x="3591070" y="1390273"/>
                    </a:cubicBezTo>
                    <a:cubicBezTo>
                      <a:pt x="3603826" y="1392347"/>
                      <a:pt x="3604939" y="1400643"/>
                      <a:pt x="3604939" y="1409309"/>
                    </a:cubicBezTo>
                    <a:cubicBezTo>
                      <a:pt x="3604939" y="1430420"/>
                      <a:pt x="3605087" y="1451530"/>
                      <a:pt x="3604568" y="1472640"/>
                    </a:cubicBezTo>
                    <a:cubicBezTo>
                      <a:pt x="3604123" y="1491158"/>
                      <a:pt x="3613319" y="1495157"/>
                      <a:pt x="3632973" y="1488343"/>
                    </a:cubicBezTo>
                    <a:cubicBezTo>
                      <a:pt x="3648696" y="1482862"/>
                      <a:pt x="3659598" y="1474195"/>
                      <a:pt x="3667682" y="1461677"/>
                    </a:cubicBezTo>
                    <a:cubicBezTo>
                      <a:pt x="3678361" y="1445086"/>
                      <a:pt x="3692601" y="1438197"/>
                      <a:pt x="3717965" y="1440938"/>
                    </a:cubicBezTo>
                    <a:cubicBezTo>
                      <a:pt x="3741771" y="1443530"/>
                      <a:pt x="3767210" y="1437160"/>
                      <a:pt x="3791684" y="1433531"/>
                    </a:cubicBezTo>
                    <a:cubicBezTo>
                      <a:pt x="3802141" y="1431975"/>
                      <a:pt x="3804663" y="1423309"/>
                      <a:pt x="3804366" y="1415679"/>
                    </a:cubicBezTo>
                    <a:cubicBezTo>
                      <a:pt x="3803995" y="1405754"/>
                      <a:pt x="3795540" y="1399532"/>
                      <a:pt x="3786270" y="1394569"/>
                    </a:cubicBezTo>
                    <a:cubicBezTo>
                      <a:pt x="3776851" y="1389532"/>
                      <a:pt x="3773959" y="1397162"/>
                      <a:pt x="3769657" y="1401384"/>
                    </a:cubicBezTo>
                    <a:cubicBezTo>
                      <a:pt x="3757197" y="1413605"/>
                      <a:pt x="3748891" y="1410791"/>
                      <a:pt x="3738879" y="1398051"/>
                    </a:cubicBezTo>
                    <a:cubicBezTo>
                      <a:pt x="3719151" y="1372866"/>
                      <a:pt x="3717965" y="1372718"/>
                      <a:pt x="3750968" y="1360571"/>
                    </a:cubicBezTo>
                    <a:cubicBezTo>
                      <a:pt x="3772401" y="1352645"/>
                      <a:pt x="3789904" y="1336868"/>
                      <a:pt x="3816010" y="1337831"/>
                    </a:cubicBezTo>
                    <a:cubicBezTo>
                      <a:pt x="3822462" y="1338053"/>
                      <a:pt x="3825948" y="1332276"/>
                      <a:pt x="3828321" y="1327091"/>
                    </a:cubicBezTo>
                    <a:cubicBezTo>
                      <a:pt x="3830991" y="1321239"/>
                      <a:pt x="3835440" y="1315610"/>
                      <a:pt x="3843599" y="1316350"/>
                    </a:cubicBezTo>
                    <a:cubicBezTo>
                      <a:pt x="3853982" y="1317313"/>
                      <a:pt x="3853685" y="1326054"/>
                      <a:pt x="3855613" y="1332128"/>
                    </a:cubicBezTo>
                    <a:cubicBezTo>
                      <a:pt x="3858728" y="1342053"/>
                      <a:pt x="3856355" y="1350867"/>
                      <a:pt x="3847529" y="1359163"/>
                    </a:cubicBezTo>
                    <a:cubicBezTo>
                      <a:pt x="3826096" y="1379163"/>
                      <a:pt x="3833883" y="1426346"/>
                      <a:pt x="3859915" y="1440938"/>
                    </a:cubicBezTo>
                    <a:cubicBezTo>
                      <a:pt x="3868147" y="1445530"/>
                      <a:pt x="3875638" y="1443530"/>
                      <a:pt x="3882238" y="1439308"/>
                    </a:cubicBezTo>
                    <a:cubicBezTo>
                      <a:pt x="3906490" y="1423975"/>
                      <a:pt x="3936452" y="1415531"/>
                      <a:pt x="3956625" y="1395384"/>
                    </a:cubicBezTo>
                    <a:cubicBezTo>
                      <a:pt x="3965673" y="1386347"/>
                      <a:pt x="3972793" y="1387755"/>
                      <a:pt x="3979690" y="1396791"/>
                    </a:cubicBezTo>
                    <a:cubicBezTo>
                      <a:pt x="4022705" y="1453381"/>
                      <a:pt x="4107920" y="1451530"/>
                      <a:pt x="4124978" y="1437382"/>
                    </a:cubicBezTo>
                    <a:cubicBezTo>
                      <a:pt x="4143444" y="1421975"/>
                      <a:pt x="4161689" y="1406643"/>
                      <a:pt x="4182825" y="1393903"/>
                    </a:cubicBezTo>
                    <a:cubicBezTo>
                      <a:pt x="4212788" y="1375903"/>
                      <a:pt x="4233406" y="1382348"/>
                      <a:pt x="4239116" y="1411457"/>
                    </a:cubicBezTo>
                    <a:cubicBezTo>
                      <a:pt x="4242157" y="1426938"/>
                      <a:pt x="4251947" y="1439456"/>
                      <a:pt x="4263961" y="1450937"/>
                    </a:cubicBezTo>
                    <a:cubicBezTo>
                      <a:pt x="4276346" y="1462788"/>
                      <a:pt x="4289177" y="1474344"/>
                      <a:pt x="4301711" y="1486121"/>
                    </a:cubicBezTo>
                    <a:cubicBezTo>
                      <a:pt x="4333676" y="1516045"/>
                      <a:pt x="4393971" y="1512638"/>
                      <a:pt x="4421115" y="1479380"/>
                    </a:cubicBezTo>
                    <a:cubicBezTo>
                      <a:pt x="4423785" y="1476121"/>
                      <a:pt x="4426529" y="1472640"/>
                      <a:pt x="4423636" y="1469159"/>
                    </a:cubicBezTo>
                    <a:cubicBezTo>
                      <a:pt x="4419557" y="1464344"/>
                      <a:pt x="4413995" y="1466640"/>
                      <a:pt x="4409323" y="1468862"/>
                    </a:cubicBezTo>
                    <a:cubicBezTo>
                      <a:pt x="4395157" y="1475603"/>
                      <a:pt x="4380399" y="1480862"/>
                      <a:pt x="4364157" y="1482417"/>
                    </a:cubicBezTo>
                    <a:cubicBezTo>
                      <a:pt x="4356370" y="1483158"/>
                      <a:pt x="4346802" y="1485010"/>
                      <a:pt x="4341908" y="1478195"/>
                    </a:cubicBezTo>
                    <a:cubicBezTo>
                      <a:pt x="4336123" y="1470122"/>
                      <a:pt x="4346061" y="1466270"/>
                      <a:pt x="4351326" y="1461751"/>
                    </a:cubicBezTo>
                    <a:cubicBezTo>
                      <a:pt x="4358817" y="1455233"/>
                      <a:pt x="4365047" y="1447974"/>
                      <a:pt x="4371721" y="1440938"/>
                    </a:cubicBezTo>
                    <a:cubicBezTo>
                      <a:pt x="4387000" y="1424716"/>
                      <a:pt x="4397234" y="1407235"/>
                      <a:pt x="4433352" y="1421383"/>
                    </a:cubicBezTo>
                    <a:cubicBezTo>
                      <a:pt x="4463685" y="1433234"/>
                      <a:pt x="4503363" y="1428271"/>
                      <a:pt x="4538962" y="1430494"/>
                    </a:cubicBezTo>
                    <a:cubicBezTo>
                      <a:pt x="4545117" y="1430864"/>
                      <a:pt x="4552830" y="1430123"/>
                      <a:pt x="4553943" y="1423679"/>
                    </a:cubicBezTo>
                    <a:cubicBezTo>
                      <a:pt x="4555055" y="1417161"/>
                      <a:pt x="4546749" y="1416346"/>
                      <a:pt x="4541928" y="1413309"/>
                    </a:cubicBezTo>
                    <a:cubicBezTo>
                      <a:pt x="4521681" y="1400495"/>
                      <a:pt x="4496910" y="1400791"/>
                      <a:pt x="4474142" y="1399162"/>
                    </a:cubicBezTo>
                    <a:cubicBezTo>
                      <a:pt x="4445441" y="1397088"/>
                      <a:pt x="4418148" y="1389088"/>
                      <a:pt x="4389521" y="1388273"/>
                    </a:cubicBezTo>
                    <a:cubicBezTo>
                      <a:pt x="4383291" y="1388125"/>
                      <a:pt x="4375875" y="1387903"/>
                      <a:pt x="4373575" y="1381977"/>
                    </a:cubicBezTo>
                    <a:cubicBezTo>
                      <a:pt x="4370980" y="1375163"/>
                      <a:pt x="4378619" y="1373978"/>
                      <a:pt x="4383736" y="1371015"/>
                    </a:cubicBezTo>
                    <a:cubicBezTo>
                      <a:pt x="4403760" y="1359608"/>
                      <a:pt x="4416591" y="1344868"/>
                      <a:pt x="4419261" y="1323387"/>
                    </a:cubicBezTo>
                    <a:cubicBezTo>
                      <a:pt x="4424675" y="1279019"/>
                      <a:pt x="4457529" y="1246279"/>
                      <a:pt x="4488975" y="1213318"/>
                    </a:cubicBezTo>
                    <a:cubicBezTo>
                      <a:pt x="4497875" y="1204059"/>
                      <a:pt x="4507219" y="1203318"/>
                      <a:pt x="4518715" y="1211540"/>
                    </a:cubicBezTo>
                    <a:cubicBezTo>
                      <a:pt x="4527466" y="1217762"/>
                      <a:pt x="4538072" y="1222280"/>
                      <a:pt x="4548232" y="1226947"/>
                    </a:cubicBezTo>
                    <a:cubicBezTo>
                      <a:pt x="4553572" y="1229391"/>
                      <a:pt x="4560395" y="1232650"/>
                      <a:pt x="4565661" y="1227984"/>
                    </a:cubicBezTo>
                    <a:cubicBezTo>
                      <a:pt x="4595697" y="1201170"/>
                      <a:pt x="4643756" y="1211614"/>
                      <a:pt x="4676685" y="1188949"/>
                    </a:cubicBezTo>
                    <a:cubicBezTo>
                      <a:pt x="4688921" y="1180505"/>
                      <a:pt x="4698489" y="1195022"/>
                      <a:pt x="4703606" y="1204355"/>
                    </a:cubicBezTo>
                    <a:cubicBezTo>
                      <a:pt x="4713396" y="1222280"/>
                      <a:pt x="4720441" y="1233317"/>
                      <a:pt x="4747066" y="1215688"/>
                    </a:cubicBezTo>
                    <a:cubicBezTo>
                      <a:pt x="4765607" y="1203318"/>
                      <a:pt x="4792751" y="1198207"/>
                      <a:pt x="4817003" y="1194504"/>
                    </a:cubicBezTo>
                    <a:cubicBezTo>
                      <a:pt x="4839846" y="1191023"/>
                      <a:pt x="4853566" y="1209244"/>
                      <a:pt x="4866619" y="1221318"/>
                    </a:cubicBezTo>
                    <a:cubicBezTo>
                      <a:pt x="4881674" y="1235243"/>
                      <a:pt x="4904591" y="1219910"/>
                      <a:pt x="4905110" y="1219244"/>
                    </a:cubicBezTo>
                    <a:cubicBezTo>
                      <a:pt x="4910820" y="1211985"/>
                      <a:pt x="4929955" y="1212651"/>
                      <a:pt x="4926247" y="1202504"/>
                    </a:cubicBezTo>
                    <a:cubicBezTo>
                      <a:pt x="4922687" y="1192578"/>
                      <a:pt x="4906371" y="1195541"/>
                      <a:pt x="4895172" y="1193911"/>
                    </a:cubicBezTo>
                    <a:cubicBezTo>
                      <a:pt x="4888126" y="1192874"/>
                      <a:pt x="4879523" y="1192134"/>
                      <a:pt x="4878856" y="1184652"/>
                    </a:cubicBezTo>
                    <a:cubicBezTo>
                      <a:pt x="4878188" y="1177245"/>
                      <a:pt x="4886940" y="1175542"/>
                      <a:pt x="4893318" y="1173320"/>
                    </a:cubicBezTo>
                    <a:cubicBezTo>
                      <a:pt x="4904146" y="1169542"/>
                      <a:pt x="4915271" y="1166801"/>
                      <a:pt x="4927211" y="1167690"/>
                    </a:cubicBezTo>
                    <a:cubicBezTo>
                      <a:pt x="4937742" y="1168431"/>
                      <a:pt x="4950202" y="1165839"/>
                      <a:pt x="4957321" y="1174134"/>
                    </a:cubicBezTo>
                    <a:cubicBezTo>
                      <a:pt x="4976827" y="1197245"/>
                      <a:pt x="5005083" y="1189763"/>
                      <a:pt x="5031041" y="1190356"/>
                    </a:cubicBezTo>
                    <a:cubicBezTo>
                      <a:pt x="5039940" y="1190578"/>
                      <a:pt x="5047431" y="1187097"/>
                      <a:pt x="5050397" y="1180356"/>
                    </a:cubicBezTo>
                    <a:cubicBezTo>
                      <a:pt x="5060113" y="1158505"/>
                      <a:pt x="5082066" y="1164653"/>
                      <a:pt x="5100607" y="1164802"/>
                    </a:cubicBezTo>
                    <a:cubicBezTo>
                      <a:pt x="5114549" y="1164950"/>
                      <a:pt x="5117516" y="1174653"/>
                      <a:pt x="5116626" y="1184430"/>
                    </a:cubicBezTo>
                    <a:cubicBezTo>
                      <a:pt x="5115588" y="1195985"/>
                      <a:pt x="5105427" y="1191689"/>
                      <a:pt x="5098382" y="1190430"/>
                    </a:cubicBezTo>
                    <a:cubicBezTo>
                      <a:pt x="5066936" y="1184727"/>
                      <a:pt x="5053661" y="1208948"/>
                      <a:pt x="5032079" y="1219170"/>
                    </a:cubicBezTo>
                    <a:cubicBezTo>
                      <a:pt x="5025701" y="1222206"/>
                      <a:pt x="5028148" y="1228873"/>
                      <a:pt x="5033785" y="1232650"/>
                    </a:cubicBezTo>
                    <a:cubicBezTo>
                      <a:pt x="5037938" y="1235391"/>
                      <a:pt x="5042759" y="1238650"/>
                      <a:pt x="5047653" y="1239243"/>
                    </a:cubicBezTo>
                    <a:cubicBezTo>
                      <a:pt x="5094822" y="1244798"/>
                      <a:pt x="5104315" y="1273612"/>
                      <a:pt x="5110693" y="1307166"/>
                    </a:cubicBezTo>
                    <a:cubicBezTo>
                      <a:pt x="5120112" y="1356497"/>
                      <a:pt x="5138134" y="1369533"/>
                      <a:pt x="5197094" y="1376348"/>
                    </a:cubicBezTo>
                    <a:cubicBezTo>
                      <a:pt x="5219195" y="1378866"/>
                      <a:pt x="5241593" y="1380051"/>
                      <a:pt x="5263471" y="1383607"/>
                    </a:cubicBezTo>
                    <a:cubicBezTo>
                      <a:pt x="5286091" y="1387310"/>
                      <a:pt x="5291134" y="1396865"/>
                      <a:pt x="5277191" y="1412124"/>
                    </a:cubicBezTo>
                    <a:cubicBezTo>
                      <a:pt x="5258725" y="1432419"/>
                      <a:pt x="5201322" y="1452344"/>
                      <a:pt x="5178553" y="1468936"/>
                    </a:cubicBezTo>
                    <a:cubicBezTo>
                      <a:pt x="5099568" y="1526415"/>
                      <a:pt x="5072869" y="1597227"/>
                      <a:pt x="4985207" y="1647151"/>
                    </a:cubicBezTo>
                    <a:cubicBezTo>
                      <a:pt x="4945678" y="1669668"/>
                      <a:pt x="4838659" y="1719074"/>
                      <a:pt x="4837398" y="1720185"/>
                    </a:cubicBezTo>
                    <a:lnTo>
                      <a:pt x="4593695" y="1830106"/>
                    </a:lnTo>
                    <a:lnTo>
                      <a:pt x="4383514" y="1889140"/>
                    </a:lnTo>
                    <a:cubicBezTo>
                      <a:pt x="4333676" y="1858919"/>
                      <a:pt x="4296890" y="1817958"/>
                      <a:pt x="4256841" y="1779738"/>
                    </a:cubicBezTo>
                    <a:close/>
                    <a:moveTo>
                      <a:pt x="373682" y="1170431"/>
                    </a:moveTo>
                    <a:cubicBezTo>
                      <a:pt x="333856" y="1183690"/>
                      <a:pt x="321544" y="1215614"/>
                      <a:pt x="321544" y="1215614"/>
                    </a:cubicBezTo>
                    <a:cubicBezTo>
                      <a:pt x="283498" y="1218207"/>
                      <a:pt x="290692" y="1180282"/>
                      <a:pt x="261249" y="1164283"/>
                    </a:cubicBezTo>
                    <a:cubicBezTo>
                      <a:pt x="241966" y="1153839"/>
                      <a:pt x="202956" y="1154506"/>
                      <a:pt x="206442" y="1138729"/>
                    </a:cubicBezTo>
                    <a:cubicBezTo>
                      <a:pt x="210150" y="1122063"/>
                      <a:pt x="308862" y="1081398"/>
                      <a:pt x="321767" y="1081472"/>
                    </a:cubicBezTo>
                    <a:cubicBezTo>
                      <a:pt x="353806" y="1081768"/>
                      <a:pt x="400307" y="1087620"/>
                      <a:pt x="425597" y="1103693"/>
                    </a:cubicBezTo>
                    <a:cubicBezTo>
                      <a:pt x="423520" y="1107767"/>
                      <a:pt x="395931" y="1125914"/>
                      <a:pt x="425597" y="1162950"/>
                    </a:cubicBezTo>
                    <a:cubicBezTo>
                      <a:pt x="435535" y="1175394"/>
                      <a:pt x="395931" y="1162950"/>
                      <a:pt x="373682" y="1170357"/>
                    </a:cubicBezTo>
                    <a:close/>
                    <a:moveTo>
                      <a:pt x="500799" y="1333090"/>
                    </a:moveTo>
                    <a:cubicBezTo>
                      <a:pt x="495237" y="1333535"/>
                      <a:pt x="489600" y="1334202"/>
                      <a:pt x="483964" y="1334646"/>
                    </a:cubicBezTo>
                    <a:cubicBezTo>
                      <a:pt x="473581" y="1328202"/>
                      <a:pt x="466239" y="1319461"/>
                      <a:pt x="460454" y="1308869"/>
                    </a:cubicBezTo>
                    <a:cubicBezTo>
                      <a:pt x="474100" y="1308573"/>
                      <a:pt x="487598" y="1309758"/>
                      <a:pt x="500873" y="1312573"/>
                    </a:cubicBezTo>
                    <a:cubicBezTo>
                      <a:pt x="507696" y="1313980"/>
                      <a:pt x="516522" y="1314128"/>
                      <a:pt x="515929" y="1322424"/>
                    </a:cubicBezTo>
                    <a:cubicBezTo>
                      <a:pt x="515409" y="1329461"/>
                      <a:pt x="508216" y="1332646"/>
                      <a:pt x="500873" y="1333165"/>
                    </a:cubicBezTo>
                    <a:close/>
                    <a:moveTo>
                      <a:pt x="454298" y="958144"/>
                    </a:moveTo>
                    <a:cubicBezTo>
                      <a:pt x="461641" y="967625"/>
                      <a:pt x="468834" y="977328"/>
                      <a:pt x="476028" y="986957"/>
                    </a:cubicBezTo>
                    <a:cubicBezTo>
                      <a:pt x="447253" y="994883"/>
                      <a:pt x="417958" y="1001031"/>
                      <a:pt x="387625" y="1003475"/>
                    </a:cubicBezTo>
                    <a:cubicBezTo>
                      <a:pt x="386957" y="994661"/>
                      <a:pt x="389330" y="985550"/>
                      <a:pt x="396376" y="975847"/>
                    </a:cubicBezTo>
                    <a:cubicBezTo>
                      <a:pt x="428267" y="932071"/>
                      <a:pt x="430714" y="859333"/>
                      <a:pt x="530242" y="856445"/>
                    </a:cubicBezTo>
                    <a:cubicBezTo>
                      <a:pt x="460602" y="895036"/>
                      <a:pt x="432716" y="930145"/>
                      <a:pt x="454298" y="958144"/>
                    </a:cubicBezTo>
                    <a:close/>
                    <a:moveTo>
                      <a:pt x="819186" y="951774"/>
                    </a:moveTo>
                    <a:cubicBezTo>
                      <a:pt x="817999" y="952144"/>
                      <a:pt x="816812" y="952589"/>
                      <a:pt x="815626" y="952959"/>
                    </a:cubicBezTo>
                    <a:cubicBezTo>
                      <a:pt x="812659" y="949255"/>
                      <a:pt x="811399" y="944589"/>
                      <a:pt x="813698" y="938811"/>
                    </a:cubicBezTo>
                    <a:cubicBezTo>
                      <a:pt x="817554" y="929182"/>
                      <a:pt x="825416" y="928664"/>
                      <a:pt x="833054" y="930886"/>
                    </a:cubicBezTo>
                    <a:cubicBezTo>
                      <a:pt x="833054" y="930886"/>
                      <a:pt x="833054" y="930960"/>
                      <a:pt x="833054" y="931034"/>
                    </a:cubicBezTo>
                    <a:cubicBezTo>
                      <a:pt x="837208" y="942885"/>
                      <a:pt x="829940" y="948070"/>
                      <a:pt x="819112" y="951700"/>
                    </a:cubicBezTo>
                    <a:close/>
                    <a:moveTo>
                      <a:pt x="938812" y="909109"/>
                    </a:moveTo>
                    <a:cubicBezTo>
                      <a:pt x="928133" y="940589"/>
                      <a:pt x="912410" y="956366"/>
                      <a:pt x="893869" y="960885"/>
                    </a:cubicBezTo>
                    <a:cubicBezTo>
                      <a:pt x="871397" y="947107"/>
                      <a:pt x="848777" y="933404"/>
                      <a:pt x="826083" y="919701"/>
                    </a:cubicBezTo>
                    <a:cubicBezTo>
                      <a:pt x="788630" y="897109"/>
                      <a:pt x="736789" y="873036"/>
                      <a:pt x="756295" y="818817"/>
                    </a:cubicBezTo>
                    <a:cubicBezTo>
                      <a:pt x="773278" y="771634"/>
                      <a:pt x="826602" y="766152"/>
                      <a:pt x="871842" y="758153"/>
                    </a:cubicBezTo>
                    <a:cubicBezTo>
                      <a:pt x="912558" y="750968"/>
                      <a:pt x="952607" y="747783"/>
                      <a:pt x="991617" y="748227"/>
                    </a:cubicBezTo>
                    <a:cubicBezTo>
                      <a:pt x="974337" y="801928"/>
                      <a:pt x="956983" y="855630"/>
                      <a:pt x="938812" y="909109"/>
                    </a:cubicBezTo>
                    <a:close/>
                    <a:moveTo>
                      <a:pt x="1078241" y="1066732"/>
                    </a:moveTo>
                    <a:cubicBezTo>
                      <a:pt x="1051245" y="1067028"/>
                      <a:pt x="1022173" y="1026067"/>
                      <a:pt x="1002594" y="1011253"/>
                    </a:cubicBezTo>
                    <a:cubicBezTo>
                      <a:pt x="998292" y="949552"/>
                      <a:pt x="1084397" y="921923"/>
                      <a:pt x="1130156" y="940811"/>
                    </a:cubicBezTo>
                    <a:cubicBezTo>
                      <a:pt x="1131046" y="960218"/>
                      <a:pt x="1063408" y="992661"/>
                      <a:pt x="1078241" y="1066732"/>
                    </a:cubicBezTo>
                    <a:close/>
                    <a:moveTo>
                      <a:pt x="2602759" y="1526712"/>
                    </a:moveTo>
                    <a:cubicBezTo>
                      <a:pt x="2586220" y="1535082"/>
                      <a:pt x="2567753" y="1537748"/>
                      <a:pt x="2545727" y="1538044"/>
                    </a:cubicBezTo>
                    <a:cubicBezTo>
                      <a:pt x="2538310" y="1537748"/>
                      <a:pt x="2525777" y="1540711"/>
                      <a:pt x="2520585" y="1529897"/>
                    </a:cubicBezTo>
                    <a:cubicBezTo>
                      <a:pt x="2516135" y="1520712"/>
                      <a:pt x="2520585" y="1511453"/>
                      <a:pt x="2528001" y="1504713"/>
                    </a:cubicBezTo>
                    <a:cubicBezTo>
                      <a:pt x="2540090" y="1493676"/>
                      <a:pt x="2549583" y="1483454"/>
                      <a:pt x="2553069" y="1466862"/>
                    </a:cubicBezTo>
                    <a:cubicBezTo>
                      <a:pt x="2556035" y="1452715"/>
                      <a:pt x="2578581" y="1447234"/>
                      <a:pt x="2594007" y="1440345"/>
                    </a:cubicBezTo>
                    <a:cubicBezTo>
                      <a:pt x="2602091" y="1436716"/>
                      <a:pt x="2603204" y="1445900"/>
                      <a:pt x="2602388" y="1450641"/>
                    </a:cubicBezTo>
                    <a:cubicBezTo>
                      <a:pt x="2600015" y="1465603"/>
                      <a:pt x="2604761" y="1477677"/>
                      <a:pt x="2615218" y="1490417"/>
                    </a:cubicBezTo>
                    <a:cubicBezTo>
                      <a:pt x="2626640" y="1504342"/>
                      <a:pt x="2619742" y="1518045"/>
                      <a:pt x="2602685" y="1526637"/>
                    </a:cubicBezTo>
                    <a:close/>
                    <a:moveTo>
                      <a:pt x="2835708" y="1186282"/>
                    </a:moveTo>
                    <a:cubicBezTo>
                      <a:pt x="2835782" y="1176579"/>
                      <a:pt x="2843125" y="1167246"/>
                      <a:pt x="2854768" y="1163246"/>
                    </a:cubicBezTo>
                    <a:cubicBezTo>
                      <a:pt x="2863149" y="1160357"/>
                      <a:pt x="2867154" y="1166727"/>
                      <a:pt x="2870936" y="1172060"/>
                    </a:cubicBezTo>
                    <a:cubicBezTo>
                      <a:pt x="2878649" y="1182875"/>
                      <a:pt x="2876202" y="1193689"/>
                      <a:pt x="2865967" y="1200800"/>
                    </a:cubicBezTo>
                    <a:cubicBezTo>
                      <a:pt x="2842161" y="1217244"/>
                      <a:pt x="2818873" y="1235243"/>
                      <a:pt x="2789578" y="1244354"/>
                    </a:cubicBezTo>
                    <a:cubicBezTo>
                      <a:pt x="2766810" y="1251390"/>
                      <a:pt x="2763621" y="1261982"/>
                      <a:pt x="2772891" y="1279093"/>
                    </a:cubicBezTo>
                    <a:cubicBezTo>
                      <a:pt x="2788317" y="1307536"/>
                      <a:pt x="2787353" y="1310203"/>
                      <a:pt x="2756649" y="1329165"/>
                    </a:cubicBezTo>
                    <a:cubicBezTo>
                      <a:pt x="2745154" y="1336275"/>
                      <a:pt x="2732917" y="1342572"/>
                      <a:pt x="2720902" y="1349090"/>
                    </a:cubicBezTo>
                    <a:cubicBezTo>
                      <a:pt x="2714747" y="1352423"/>
                      <a:pt x="2706885" y="1356497"/>
                      <a:pt x="2701100" y="1352053"/>
                    </a:cubicBezTo>
                    <a:cubicBezTo>
                      <a:pt x="2686119" y="1340498"/>
                      <a:pt x="2671880" y="1340794"/>
                      <a:pt x="2651336" y="1341090"/>
                    </a:cubicBezTo>
                    <a:cubicBezTo>
                      <a:pt x="2627530" y="1341460"/>
                      <a:pt x="2608247" y="1345016"/>
                      <a:pt x="2589039" y="1353978"/>
                    </a:cubicBezTo>
                    <a:cubicBezTo>
                      <a:pt x="2571091" y="1362348"/>
                      <a:pt x="2555442" y="1362348"/>
                      <a:pt x="2540758" y="1349164"/>
                    </a:cubicBezTo>
                    <a:cubicBezTo>
                      <a:pt x="2537198" y="1345979"/>
                      <a:pt x="2531932" y="1344127"/>
                      <a:pt x="2527631" y="1341460"/>
                    </a:cubicBezTo>
                    <a:cubicBezTo>
                      <a:pt x="2518212" y="1335609"/>
                      <a:pt x="2498855" y="1338053"/>
                      <a:pt x="2499967" y="1324202"/>
                    </a:cubicBezTo>
                    <a:cubicBezTo>
                      <a:pt x="2500857" y="1312425"/>
                      <a:pt x="2519398" y="1312647"/>
                      <a:pt x="2528150" y="1305684"/>
                    </a:cubicBezTo>
                    <a:cubicBezTo>
                      <a:pt x="2556629" y="1282945"/>
                      <a:pt x="2583179" y="1282574"/>
                      <a:pt x="2610769" y="1307388"/>
                    </a:cubicBezTo>
                    <a:cubicBezTo>
                      <a:pt x="2620855" y="1316425"/>
                      <a:pt x="2635762" y="1314351"/>
                      <a:pt x="2648592" y="1309684"/>
                    </a:cubicBezTo>
                    <a:cubicBezTo>
                      <a:pt x="2658678" y="1306055"/>
                      <a:pt x="2659420" y="1297907"/>
                      <a:pt x="2656899" y="1290278"/>
                    </a:cubicBezTo>
                    <a:cubicBezTo>
                      <a:pt x="2653265" y="1279315"/>
                      <a:pt x="2648815" y="1268575"/>
                      <a:pt x="2632350" y="1266353"/>
                    </a:cubicBezTo>
                    <a:cubicBezTo>
                      <a:pt x="2619149" y="1264575"/>
                      <a:pt x="2606096" y="1261908"/>
                      <a:pt x="2593117" y="1259168"/>
                    </a:cubicBezTo>
                    <a:cubicBezTo>
                      <a:pt x="2589113" y="1258353"/>
                      <a:pt x="2583624" y="1257094"/>
                      <a:pt x="2583995" y="1252353"/>
                    </a:cubicBezTo>
                    <a:cubicBezTo>
                      <a:pt x="2584292" y="1248057"/>
                      <a:pt x="2588890" y="1246057"/>
                      <a:pt x="2593340" y="1245613"/>
                    </a:cubicBezTo>
                    <a:cubicBezTo>
                      <a:pt x="2601276" y="1244798"/>
                      <a:pt x="2609359" y="1244131"/>
                      <a:pt x="2617295" y="1244354"/>
                    </a:cubicBezTo>
                    <a:cubicBezTo>
                      <a:pt x="2627010" y="1244576"/>
                      <a:pt x="2635169" y="1242428"/>
                      <a:pt x="2640137" y="1235095"/>
                    </a:cubicBezTo>
                    <a:cubicBezTo>
                      <a:pt x="2650669" y="1219466"/>
                      <a:pt x="2662238" y="1204207"/>
                      <a:pt x="2670545" y="1187763"/>
                    </a:cubicBezTo>
                    <a:cubicBezTo>
                      <a:pt x="2675885" y="1177097"/>
                      <a:pt x="2681150" y="1167246"/>
                      <a:pt x="2691978" y="1159987"/>
                    </a:cubicBezTo>
                    <a:cubicBezTo>
                      <a:pt x="2699098" y="1155172"/>
                      <a:pt x="2702954" y="1143469"/>
                      <a:pt x="2714895" y="1148432"/>
                    </a:cubicBezTo>
                    <a:cubicBezTo>
                      <a:pt x="2724536" y="1152432"/>
                      <a:pt x="2719345" y="1161913"/>
                      <a:pt x="2720383" y="1175616"/>
                    </a:cubicBezTo>
                    <a:cubicBezTo>
                      <a:pt x="2721422" y="1182134"/>
                      <a:pt x="2714153" y="1191467"/>
                      <a:pt x="2705328" y="1201763"/>
                    </a:cubicBezTo>
                    <a:cubicBezTo>
                      <a:pt x="2690198" y="1219392"/>
                      <a:pt x="2688789" y="1244650"/>
                      <a:pt x="2662683" y="1256649"/>
                    </a:cubicBezTo>
                    <a:cubicBezTo>
                      <a:pt x="2660904" y="1257464"/>
                      <a:pt x="2660162" y="1263834"/>
                      <a:pt x="2661200" y="1264353"/>
                    </a:cubicBezTo>
                    <a:cubicBezTo>
                      <a:pt x="2664760" y="1266130"/>
                      <a:pt x="2669358" y="1267316"/>
                      <a:pt x="2673511" y="1267093"/>
                    </a:cubicBezTo>
                    <a:cubicBezTo>
                      <a:pt x="2697689" y="1266056"/>
                      <a:pt x="2726020" y="1244650"/>
                      <a:pt x="2727429" y="1223762"/>
                    </a:cubicBezTo>
                    <a:cubicBezTo>
                      <a:pt x="2728838" y="1202874"/>
                      <a:pt x="2741446" y="1201837"/>
                      <a:pt x="2759616" y="1207244"/>
                    </a:cubicBezTo>
                    <a:cubicBezTo>
                      <a:pt x="2771334" y="1210725"/>
                      <a:pt x="2782458" y="1213762"/>
                      <a:pt x="2795586" y="1213910"/>
                    </a:cubicBezTo>
                    <a:cubicBezTo>
                      <a:pt x="2819615" y="1214207"/>
                      <a:pt x="2835560" y="1210577"/>
                      <a:pt x="2835782" y="1186356"/>
                    </a:cubicBezTo>
                    <a:close/>
                    <a:moveTo>
                      <a:pt x="2697911" y="1029696"/>
                    </a:moveTo>
                    <a:cubicBezTo>
                      <a:pt x="2685674" y="1012216"/>
                      <a:pt x="2699840" y="997475"/>
                      <a:pt x="2706292" y="982661"/>
                    </a:cubicBezTo>
                    <a:cubicBezTo>
                      <a:pt x="2710668" y="972662"/>
                      <a:pt x="2721644" y="977847"/>
                      <a:pt x="2723721" y="984513"/>
                    </a:cubicBezTo>
                    <a:cubicBezTo>
                      <a:pt x="2729060" y="1001401"/>
                      <a:pt x="2744041" y="1010290"/>
                      <a:pt x="2758949" y="1019845"/>
                    </a:cubicBezTo>
                    <a:cubicBezTo>
                      <a:pt x="2771408" y="1027770"/>
                      <a:pt x="2772298" y="1037992"/>
                      <a:pt x="2767477" y="1050140"/>
                    </a:cubicBezTo>
                    <a:cubicBezTo>
                      <a:pt x="2762879" y="1061695"/>
                      <a:pt x="2756872" y="1068732"/>
                      <a:pt x="2740704" y="1065769"/>
                    </a:cubicBezTo>
                    <a:cubicBezTo>
                      <a:pt x="2731137" y="1064065"/>
                      <a:pt x="2724388" y="1071028"/>
                      <a:pt x="2716156" y="1073620"/>
                    </a:cubicBezTo>
                    <a:cubicBezTo>
                      <a:pt x="2696873" y="1079620"/>
                      <a:pt x="2677813" y="1086212"/>
                      <a:pt x="2660607" y="1085546"/>
                    </a:cubicBezTo>
                    <a:cubicBezTo>
                      <a:pt x="2648667" y="1085546"/>
                      <a:pt x="2640137" y="1086805"/>
                      <a:pt x="2633314" y="1082361"/>
                    </a:cubicBezTo>
                    <a:cubicBezTo>
                      <a:pt x="2623599" y="1075991"/>
                      <a:pt x="2610398" y="1069917"/>
                      <a:pt x="2612103" y="1058139"/>
                    </a:cubicBezTo>
                    <a:cubicBezTo>
                      <a:pt x="2613809" y="1046140"/>
                      <a:pt x="2629087" y="1046584"/>
                      <a:pt x="2639692" y="1043992"/>
                    </a:cubicBezTo>
                    <a:cubicBezTo>
                      <a:pt x="2654748" y="1040437"/>
                      <a:pt x="2669729" y="1044659"/>
                      <a:pt x="2684784" y="1045399"/>
                    </a:cubicBezTo>
                    <a:cubicBezTo>
                      <a:pt x="2697763" y="1046066"/>
                      <a:pt x="2707034" y="1042807"/>
                      <a:pt x="2697763" y="1029622"/>
                    </a:cubicBezTo>
                    <a:close/>
                    <a:moveTo>
                      <a:pt x="2663351" y="1123470"/>
                    </a:moveTo>
                    <a:cubicBezTo>
                      <a:pt x="2681744" y="1129988"/>
                      <a:pt x="2684265" y="1135766"/>
                      <a:pt x="2670842" y="1149321"/>
                    </a:cubicBezTo>
                    <a:cubicBezTo>
                      <a:pt x="2651411" y="1168950"/>
                      <a:pt x="2627233" y="1184134"/>
                      <a:pt x="2606245" y="1202207"/>
                    </a:cubicBezTo>
                    <a:cubicBezTo>
                      <a:pt x="2592969" y="1213688"/>
                      <a:pt x="2576801" y="1213985"/>
                      <a:pt x="2564193" y="1201318"/>
                    </a:cubicBezTo>
                    <a:cubicBezTo>
                      <a:pt x="2549509" y="1186578"/>
                      <a:pt x="2531413" y="1172653"/>
                      <a:pt x="2535270" y="1150061"/>
                    </a:cubicBezTo>
                    <a:cubicBezTo>
                      <a:pt x="2537643" y="1130359"/>
                      <a:pt x="2544169" y="1112137"/>
                      <a:pt x="2559150" y="1096064"/>
                    </a:cubicBezTo>
                    <a:cubicBezTo>
                      <a:pt x="2567012" y="1087694"/>
                      <a:pt x="2576579" y="1085842"/>
                      <a:pt x="2584144" y="1092583"/>
                    </a:cubicBezTo>
                    <a:cubicBezTo>
                      <a:pt x="2605874" y="1112063"/>
                      <a:pt x="2636652" y="1113915"/>
                      <a:pt x="2663351" y="1123396"/>
                    </a:cubicBezTo>
                    <a:close/>
                    <a:moveTo>
                      <a:pt x="2790987" y="569716"/>
                    </a:moveTo>
                    <a:cubicBezTo>
                      <a:pt x="2759542" y="607196"/>
                      <a:pt x="2726613" y="614159"/>
                      <a:pt x="2665279" y="577049"/>
                    </a:cubicBezTo>
                    <a:cubicBezTo>
                      <a:pt x="2647776" y="566457"/>
                      <a:pt x="2630644" y="555569"/>
                      <a:pt x="2613364" y="544755"/>
                    </a:cubicBezTo>
                    <a:cubicBezTo>
                      <a:pt x="2668987" y="548532"/>
                      <a:pt x="2730099" y="557347"/>
                      <a:pt x="2790987" y="569791"/>
                    </a:cubicBezTo>
                    <a:close/>
                    <a:moveTo>
                      <a:pt x="2422317" y="509349"/>
                    </a:moveTo>
                    <a:cubicBezTo>
                      <a:pt x="2453689" y="507793"/>
                      <a:pt x="2484319" y="504608"/>
                      <a:pt x="2513169" y="496683"/>
                    </a:cubicBezTo>
                    <a:cubicBezTo>
                      <a:pt x="2588668" y="425649"/>
                      <a:pt x="2578878" y="403946"/>
                      <a:pt x="2445383" y="400465"/>
                    </a:cubicBezTo>
                    <a:cubicBezTo>
                      <a:pt x="2440933" y="399279"/>
                      <a:pt x="2436260" y="398094"/>
                      <a:pt x="2431217" y="396983"/>
                    </a:cubicBezTo>
                    <a:cubicBezTo>
                      <a:pt x="2468448" y="384910"/>
                      <a:pt x="2524219" y="381577"/>
                      <a:pt x="2530671" y="354837"/>
                    </a:cubicBezTo>
                    <a:cubicBezTo>
                      <a:pt x="2485283" y="319950"/>
                      <a:pt x="2447682" y="303210"/>
                      <a:pt x="2431217" y="292840"/>
                    </a:cubicBezTo>
                    <a:cubicBezTo>
                      <a:pt x="2433591" y="291506"/>
                      <a:pt x="2436038" y="290173"/>
                      <a:pt x="2438708" y="288914"/>
                    </a:cubicBezTo>
                    <a:cubicBezTo>
                      <a:pt x="2483280" y="292247"/>
                      <a:pt x="2477421" y="316913"/>
                      <a:pt x="2508645" y="325579"/>
                    </a:cubicBezTo>
                    <a:cubicBezTo>
                      <a:pt x="2533935" y="332616"/>
                      <a:pt x="2583699" y="325949"/>
                      <a:pt x="2576282" y="266693"/>
                    </a:cubicBezTo>
                    <a:cubicBezTo>
                      <a:pt x="2591634" y="277433"/>
                      <a:pt x="2652004" y="337875"/>
                      <a:pt x="2721199" y="337134"/>
                    </a:cubicBezTo>
                    <a:cubicBezTo>
                      <a:pt x="2720457" y="337578"/>
                      <a:pt x="2719938" y="338023"/>
                      <a:pt x="2719196" y="338467"/>
                    </a:cubicBezTo>
                    <a:cubicBezTo>
                      <a:pt x="2664389" y="365725"/>
                      <a:pt x="2670693" y="391798"/>
                      <a:pt x="2689753" y="424760"/>
                    </a:cubicBezTo>
                    <a:cubicBezTo>
                      <a:pt x="2711038" y="461499"/>
                      <a:pt x="2643623" y="486683"/>
                      <a:pt x="2513762" y="496905"/>
                    </a:cubicBezTo>
                    <a:cubicBezTo>
                      <a:pt x="2519917" y="513200"/>
                      <a:pt x="2519621" y="527941"/>
                      <a:pt x="2514578" y="541718"/>
                    </a:cubicBezTo>
                    <a:cubicBezTo>
                      <a:pt x="2504862" y="542532"/>
                      <a:pt x="2495517" y="543273"/>
                      <a:pt x="2486692" y="543792"/>
                    </a:cubicBezTo>
                    <a:cubicBezTo>
                      <a:pt x="2376262" y="548903"/>
                      <a:pt x="2387757" y="533200"/>
                      <a:pt x="2422317" y="509349"/>
                    </a:cubicBezTo>
                    <a:close/>
                    <a:moveTo>
                      <a:pt x="2534899" y="604974"/>
                    </a:moveTo>
                    <a:cubicBezTo>
                      <a:pt x="2527779" y="612455"/>
                      <a:pt x="2520437" y="619936"/>
                      <a:pt x="2514578" y="628010"/>
                    </a:cubicBezTo>
                    <a:cubicBezTo>
                      <a:pt x="2509683" y="619344"/>
                      <a:pt x="2504269" y="613122"/>
                      <a:pt x="2498484" y="608604"/>
                    </a:cubicBezTo>
                    <a:cubicBezTo>
                      <a:pt x="2496927" y="600678"/>
                      <a:pt x="2497891" y="592456"/>
                      <a:pt x="2498929" y="584308"/>
                    </a:cubicBezTo>
                    <a:cubicBezTo>
                      <a:pt x="2517396" y="573938"/>
                      <a:pt x="2521846" y="595715"/>
                      <a:pt x="2534899" y="604974"/>
                    </a:cubicBezTo>
                    <a:close/>
                    <a:moveTo>
                      <a:pt x="2318933" y="420834"/>
                    </a:moveTo>
                    <a:cubicBezTo>
                      <a:pt x="2287265" y="376688"/>
                      <a:pt x="2387831" y="353874"/>
                      <a:pt x="2376929" y="404983"/>
                    </a:cubicBezTo>
                    <a:cubicBezTo>
                      <a:pt x="2421576" y="506904"/>
                      <a:pt x="2295794" y="503349"/>
                      <a:pt x="2286968" y="439352"/>
                    </a:cubicBezTo>
                    <a:cubicBezTo>
                      <a:pt x="2293791" y="421501"/>
                      <a:pt x="2329242" y="449425"/>
                      <a:pt x="2318859" y="420834"/>
                    </a:cubicBezTo>
                    <a:close/>
                    <a:moveTo>
                      <a:pt x="1520111" y="1467159"/>
                    </a:moveTo>
                    <a:cubicBezTo>
                      <a:pt x="1516625" y="1464048"/>
                      <a:pt x="1513139" y="1460937"/>
                      <a:pt x="1509728" y="1457752"/>
                    </a:cubicBezTo>
                    <a:cubicBezTo>
                      <a:pt x="1500161" y="1448863"/>
                      <a:pt x="1490074" y="1441752"/>
                      <a:pt x="1479172" y="1436567"/>
                    </a:cubicBezTo>
                    <a:cubicBezTo>
                      <a:pt x="1489407" y="1426642"/>
                      <a:pt x="1496378" y="1414420"/>
                      <a:pt x="1501570" y="1400791"/>
                    </a:cubicBezTo>
                    <a:cubicBezTo>
                      <a:pt x="1502608" y="1401310"/>
                      <a:pt x="1503721" y="1401828"/>
                      <a:pt x="1504685" y="1402347"/>
                    </a:cubicBezTo>
                    <a:cubicBezTo>
                      <a:pt x="1511508" y="1406272"/>
                      <a:pt x="1518405" y="1409754"/>
                      <a:pt x="1525451" y="1412865"/>
                    </a:cubicBezTo>
                    <a:cubicBezTo>
                      <a:pt x="1522707" y="1413383"/>
                      <a:pt x="1519963" y="1413902"/>
                      <a:pt x="1517367" y="1414716"/>
                    </a:cubicBezTo>
                    <a:cubicBezTo>
                      <a:pt x="1511359" y="1416568"/>
                      <a:pt x="1505426" y="1419309"/>
                      <a:pt x="1505946" y="1425679"/>
                    </a:cubicBezTo>
                    <a:cubicBezTo>
                      <a:pt x="1506465" y="1432271"/>
                      <a:pt x="1513362" y="1433975"/>
                      <a:pt x="1519443" y="1434493"/>
                    </a:cubicBezTo>
                    <a:cubicBezTo>
                      <a:pt x="1539764" y="1436049"/>
                      <a:pt x="1559715" y="1441234"/>
                      <a:pt x="1584560" y="1437086"/>
                    </a:cubicBezTo>
                    <a:cubicBezTo>
                      <a:pt x="1553559" y="1468640"/>
                      <a:pt x="1547403" y="1474862"/>
                      <a:pt x="1520037" y="1467085"/>
                    </a:cubicBezTo>
                    <a:close/>
                    <a:moveTo>
                      <a:pt x="1674150" y="1297907"/>
                    </a:moveTo>
                    <a:cubicBezTo>
                      <a:pt x="1653384" y="1323017"/>
                      <a:pt x="1625721" y="1341460"/>
                      <a:pt x="1590418" y="1349386"/>
                    </a:cubicBezTo>
                    <a:cubicBezTo>
                      <a:pt x="1581667" y="1351386"/>
                      <a:pt x="1569949" y="1353312"/>
                      <a:pt x="1561717" y="1349016"/>
                    </a:cubicBezTo>
                    <a:cubicBezTo>
                      <a:pt x="1564016" y="1338572"/>
                      <a:pt x="1566241" y="1328128"/>
                      <a:pt x="1568466" y="1317906"/>
                    </a:cubicBezTo>
                    <a:cubicBezTo>
                      <a:pt x="1568985" y="1317610"/>
                      <a:pt x="1569430" y="1317313"/>
                      <a:pt x="1569949" y="1317017"/>
                    </a:cubicBezTo>
                    <a:cubicBezTo>
                      <a:pt x="1588416" y="1306277"/>
                      <a:pt x="1591086" y="1293240"/>
                      <a:pt x="1576327" y="1281537"/>
                    </a:cubicBezTo>
                    <a:cubicBezTo>
                      <a:pt x="1580777" y="1260871"/>
                      <a:pt x="1585079" y="1241020"/>
                      <a:pt x="1589084" y="1222577"/>
                    </a:cubicBezTo>
                    <a:cubicBezTo>
                      <a:pt x="1597983" y="1223095"/>
                      <a:pt x="1594423" y="1231836"/>
                      <a:pt x="1604806" y="1229614"/>
                    </a:cubicBezTo>
                    <a:cubicBezTo>
                      <a:pt x="1594201" y="1245317"/>
                      <a:pt x="1601395" y="1244428"/>
                      <a:pt x="1597983" y="1252205"/>
                    </a:cubicBezTo>
                    <a:cubicBezTo>
                      <a:pt x="1595017" y="1259094"/>
                      <a:pt x="1593533" y="1268427"/>
                      <a:pt x="1601617" y="1273167"/>
                    </a:cubicBezTo>
                    <a:cubicBezTo>
                      <a:pt x="1608959" y="1277611"/>
                      <a:pt x="1644039" y="1236206"/>
                      <a:pt x="1641888" y="1229539"/>
                    </a:cubicBezTo>
                    <a:cubicBezTo>
                      <a:pt x="1613854" y="1142062"/>
                      <a:pt x="1532645" y="1102138"/>
                      <a:pt x="1841242" y="1181245"/>
                    </a:cubicBezTo>
                    <a:cubicBezTo>
                      <a:pt x="1855184" y="1184801"/>
                      <a:pt x="1873800" y="1171394"/>
                      <a:pt x="1878398" y="1190949"/>
                    </a:cubicBezTo>
                    <a:cubicBezTo>
                      <a:pt x="1883144" y="1210948"/>
                      <a:pt x="1865345" y="1213540"/>
                      <a:pt x="1847397" y="1214133"/>
                    </a:cubicBezTo>
                    <a:cubicBezTo>
                      <a:pt x="1833083" y="1214651"/>
                      <a:pt x="1817880" y="1216503"/>
                      <a:pt x="1808164" y="1225021"/>
                    </a:cubicBezTo>
                    <a:cubicBezTo>
                      <a:pt x="1779314" y="1250501"/>
                      <a:pt x="1748833" y="1270352"/>
                      <a:pt x="1703667" y="1270204"/>
                    </a:cubicBezTo>
                    <a:cubicBezTo>
                      <a:pt x="1688018" y="1270204"/>
                      <a:pt x="1682827" y="1287241"/>
                      <a:pt x="1674150" y="1297685"/>
                    </a:cubicBezTo>
                    <a:close/>
                    <a:moveTo>
                      <a:pt x="1939880" y="1410939"/>
                    </a:moveTo>
                    <a:cubicBezTo>
                      <a:pt x="1929868" y="1411309"/>
                      <a:pt x="1919188" y="1412568"/>
                      <a:pt x="1912365" y="1418568"/>
                    </a:cubicBezTo>
                    <a:cubicBezTo>
                      <a:pt x="1892118" y="1436419"/>
                      <a:pt x="1870833" y="1450345"/>
                      <a:pt x="1839165" y="1450270"/>
                    </a:cubicBezTo>
                    <a:cubicBezTo>
                      <a:pt x="1828189" y="1450270"/>
                      <a:pt x="1824555" y="1462196"/>
                      <a:pt x="1818473" y="1469529"/>
                    </a:cubicBezTo>
                    <a:cubicBezTo>
                      <a:pt x="1803937" y="1487084"/>
                      <a:pt x="1784506" y="1500046"/>
                      <a:pt x="1759809" y="1505601"/>
                    </a:cubicBezTo>
                    <a:cubicBezTo>
                      <a:pt x="1753654" y="1507009"/>
                      <a:pt x="1745496" y="1508342"/>
                      <a:pt x="1739711" y="1505305"/>
                    </a:cubicBezTo>
                    <a:cubicBezTo>
                      <a:pt x="1741268" y="1497972"/>
                      <a:pt x="1742900" y="1490713"/>
                      <a:pt x="1744457" y="1483454"/>
                    </a:cubicBezTo>
                    <a:cubicBezTo>
                      <a:pt x="1744828" y="1483232"/>
                      <a:pt x="1745125" y="1483010"/>
                      <a:pt x="1745496" y="1482862"/>
                    </a:cubicBezTo>
                    <a:cubicBezTo>
                      <a:pt x="1758474" y="1475380"/>
                      <a:pt x="1760329" y="1466196"/>
                      <a:pt x="1749946" y="1457974"/>
                    </a:cubicBezTo>
                    <a:cubicBezTo>
                      <a:pt x="1753060" y="1443456"/>
                      <a:pt x="1756101" y="1429605"/>
                      <a:pt x="1758845" y="1416642"/>
                    </a:cubicBezTo>
                    <a:cubicBezTo>
                      <a:pt x="1765075" y="1417013"/>
                      <a:pt x="1771972" y="1417605"/>
                      <a:pt x="1779240" y="1416050"/>
                    </a:cubicBezTo>
                    <a:cubicBezTo>
                      <a:pt x="1771824" y="1427086"/>
                      <a:pt x="1767448" y="1431975"/>
                      <a:pt x="1765075" y="1437456"/>
                    </a:cubicBezTo>
                    <a:cubicBezTo>
                      <a:pt x="1762998" y="1442271"/>
                      <a:pt x="1761960" y="1448789"/>
                      <a:pt x="1767597" y="1452196"/>
                    </a:cubicBezTo>
                    <a:cubicBezTo>
                      <a:pt x="1772788" y="1455307"/>
                      <a:pt x="1776793" y="1449308"/>
                      <a:pt x="1781539" y="1447974"/>
                    </a:cubicBezTo>
                    <a:cubicBezTo>
                      <a:pt x="1835902" y="1433308"/>
                      <a:pt x="1878027" y="1396569"/>
                      <a:pt x="1935578" y="1387755"/>
                    </a:cubicBezTo>
                    <a:cubicBezTo>
                      <a:pt x="1945516" y="1386199"/>
                      <a:pt x="1958347" y="1380792"/>
                      <a:pt x="1961610" y="1394495"/>
                    </a:cubicBezTo>
                    <a:cubicBezTo>
                      <a:pt x="1964947" y="1408495"/>
                      <a:pt x="1952488" y="1410346"/>
                      <a:pt x="1939880" y="1410791"/>
                    </a:cubicBezTo>
                    <a:close/>
                    <a:moveTo>
                      <a:pt x="1890709" y="876370"/>
                    </a:moveTo>
                    <a:cubicBezTo>
                      <a:pt x="1882477" y="872962"/>
                      <a:pt x="1873874" y="869703"/>
                      <a:pt x="1866161" y="866148"/>
                    </a:cubicBezTo>
                    <a:cubicBezTo>
                      <a:pt x="1817880" y="843779"/>
                      <a:pt x="1768783" y="823261"/>
                      <a:pt x="1718426" y="804299"/>
                    </a:cubicBezTo>
                    <a:cubicBezTo>
                      <a:pt x="1712789" y="813335"/>
                      <a:pt x="1707301" y="822520"/>
                      <a:pt x="1702110" y="831927"/>
                    </a:cubicBezTo>
                    <a:cubicBezTo>
                      <a:pt x="1696547" y="829038"/>
                      <a:pt x="1690763" y="826150"/>
                      <a:pt x="1685571" y="823039"/>
                    </a:cubicBezTo>
                    <a:cubicBezTo>
                      <a:pt x="1649527" y="801632"/>
                      <a:pt x="1612816" y="782003"/>
                      <a:pt x="1575067" y="764152"/>
                    </a:cubicBezTo>
                    <a:cubicBezTo>
                      <a:pt x="1590344" y="762967"/>
                      <a:pt x="1553188" y="741116"/>
                      <a:pt x="1552891" y="711118"/>
                    </a:cubicBezTo>
                    <a:cubicBezTo>
                      <a:pt x="1552521" y="679786"/>
                      <a:pt x="1571432" y="664231"/>
                      <a:pt x="1538059" y="659268"/>
                    </a:cubicBezTo>
                    <a:cubicBezTo>
                      <a:pt x="1518257" y="656305"/>
                      <a:pt x="1557860" y="618529"/>
                      <a:pt x="1538059" y="614826"/>
                    </a:cubicBezTo>
                    <a:cubicBezTo>
                      <a:pt x="1471311" y="585197"/>
                      <a:pt x="1353835" y="630677"/>
                      <a:pt x="1233986" y="636158"/>
                    </a:cubicBezTo>
                    <a:cubicBezTo>
                      <a:pt x="1245407" y="629640"/>
                      <a:pt x="1256383" y="623418"/>
                      <a:pt x="1267063" y="617344"/>
                    </a:cubicBezTo>
                    <a:cubicBezTo>
                      <a:pt x="1400113" y="520311"/>
                      <a:pt x="1454031" y="482461"/>
                      <a:pt x="1535240" y="490609"/>
                    </a:cubicBezTo>
                    <a:cubicBezTo>
                      <a:pt x="1606215" y="473795"/>
                      <a:pt x="1673037" y="480831"/>
                      <a:pt x="1777683" y="507719"/>
                    </a:cubicBezTo>
                    <a:cubicBezTo>
                      <a:pt x="1804160" y="526385"/>
                      <a:pt x="1830933" y="544903"/>
                      <a:pt x="1856964" y="563865"/>
                    </a:cubicBezTo>
                    <a:cubicBezTo>
                      <a:pt x="1929868" y="617196"/>
                      <a:pt x="2007888" y="660824"/>
                      <a:pt x="2094290" y="694452"/>
                    </a:cubicBezTo>
                    <a:cubicBezTo>
                      <a:pt x="2004996" y="742746"/>
                      <a:pt x="1940844" y="805262"/>
                      <a:pt x="1890783" y="876222"/>
                    </a:cubicBezTo>
                    <a:close/>
                    <a:moveTo>
                      <a:pt x="2331244" y="1361015"/>
                    </a:moveTo>
                    <a:cubicBezTo>
                      <a:pt x="2309514" y="1353534"/>
                      <a:pt x="2282667" y="1348868"/>
                      <a:pt x="2255226" y="1345534"/>
                    </a:cubicBezTo>
                    <a:cubicBezTo>
                      <a:pt x="2241876" y="1343905"/>
                      <a:pt x="2240764" y="1328646"/>
                      <a:pt x="2249441" y="1323980"/>
                    </a:cubicBezTo>
                    <a:cubicBezTo>
                      <a:pt x="2277920" y="1308721"/>
                      <a:pt x="2297870" y="1283759"/>
                      <a:pt x="2331911" y="1274574"/>
                    </a:cubicBezTo>
                    <a:cubicBezTo>
                      <a:pt x="2345706" y="1270871"/>
                      <a:pt x="2350007" y="1274204"/>
                      <a:pt x="2352974" y="1283463"/>
                    </a:cubicBezTo>
                    <a:cubicBezTo>
                      <a:pt x="2357721" y="1297981"/>
                      <a:pt x="2362170" y="1312647"/>
                      <a:pt x="2366324" y="1327313"/>
                    </a:cubicBezTo>
                    <a:cubicBezTo>
                      <a:pt x="2372331" y="1348349"/>
                      <a:pt x="2360835" y="1360867"/>
                      <a:pt x="2331244" y="1361089"/>
                    </a:cubicBezTo>
                    <a:close/>
                    <a:moveTo>
                      <a:pt x="2389685" y="1166505"/>
                    </a:moveTo>
                    <a:cubicBezTo>
                      <a:pt x="2367659" y="1149543"/>
                      <a:pt x="2346818" y="1149987"/>
                      <a:pt x="2316634" y="1150432"/>
                    </a:cubicBezTo>
                    <a:cubicBezTo>
                      <a:pt x="2281702" y="1150950"/>
                      <a:pt x="2253446" y="1156209"/>
                      <a:pt x="2225189" y="1169394"/>
                    </a:cubicBezTo>
                    <a:cubicBezTo>
                      <a:pt x="2198787" y="1181690"/>
                      <a:pt x="2175870" y="1181690"/>
                      <a:pt x="2154362" y="1162357"/>
                    </a:cubicBezTo>
                    <a:cubicBezTo>
                      <a:pt x="2149097" y="1157617"/>
                      <a:pt x="2141384" y="1154950"/>
                      <a:pt x="2135080" y="1151024"/>
                    </a:cubicBezTo>
                    <a:cubicBezTo>
                      <a:pt x="2121211" y="1142432"/>
                      <a:pt x="2092881" y="1145988"/>
                      <a:pt x="2094438" y="1125692"/>
                    </a:cubicBezTo>
                    <a:cubicBezTo>
                      <a:pt x="2095773" y="1108434"/>
                      <a:pt x="2122991" y="1108730"/>
                      <a:pt x="2135821" y="1098508"/>
                    </a:cubicBezTo>
                    <a:cubicBezTo>
                      <a:pt x="2177650" y="1065102"/>
                      <a:pt x="2216586" y="1064584"/>
                      <a:pt x="2257080" y="1101027"/>
                    </a:cubicBezTo>
                    <a:cubicBezTo>
                      <a:pt x="2271838" y="1114285"/>
                      <a:pt x="2293791" y="1111248"/>
                      <a:pt x="2312629" y="1104360"/>
                    </a:cubicBezTo>
                    <a:cubicBezTo>
                      <a:pt x="2327387" y="1098953"/>
                      <a:pt x="2328500" y="1087027"/>
                      <a:pt x="2324792" y="1075917"/>
                    </a:cubicBezTo>
                    <a:cubicBezTo>
                      <a:pt x="2319452" y="1059843"/>
                      <a:pt x="2313000" y="1044066"/>
                      <a:pt x="2288748" y="1040807"/>
                    </a:cubicBezTo>
                    <a:cubicBezTo>
                      <a:pt x="2269391" y="1038214"/>
                      <a:pt x="2250257" y="1034289"/>
                      <a:pt x="2231197" y="1030215"/>
                    </a:cubicBezTo>
                    <a:cubicBezTo>
                      <a:pt x="2225263" y="1028956"/>
                      <a:pt x="2217328" y="1027178"/>
                      <a:pt x="2217773" y="1020215"/>
                    </a:cubicBezTo>
                    <a:cubicBezTo>
                      <a:pt x="2218218" y="1013919"/>
                      <a:pt x="2224893" y="1011030"/>
                      <a:pt x="2231493" y="1010364"/>
                    </a:cubicBezTo>
                    <a:cubicBezTo>
                      <a:pt x="2243137" y="1009179"/>
                      <a:pt x="2254929" y="1008216"/>
                      <a:pt x="2266647" y="1008512"/>
                    </a:cubicBezTo>
                    <a:cubicBezTo>
                      <a:pt x="2280961" y="1008808"/>
                      <a:pt x="2292901" y="1005697"/>
                      <a:pt x="2300095" y="994957"/>
                    </a:cubicBezTo>
                    <a:cubicBezTo>
                      <a:pt x="2315521" y="972069"/>
                      <a:pt x="2332579" y="949626"/>
                      <a:pt x="2344742" y="925479"/>
                    </a:cubicBezTo>
                    <a:cubicBezTo>
                      <a:pt x="2352603" y="909850"/>
                      <a:pt x="2360316" y="895332"/>
                      <a:pt x="2376187" y="884666"/>
                    </a:cubicBezTo>
                    <a:cubicBezTo>
                      <a:pt x="2386645" y="877629"/>
                      <a:pt x="2392281" y="860444"/>
                      <a:pt x="2409858" y="867703"/>
                    </a:cubicBezTo>
                    <a:cubicBezTo>
                      <a:pt x="2424023" y="873555"/>
                      <a:pt x="2416384" y="887554"/>
                      <a:pt x="2417868" y="907554"/>
                    </a:cubicBezTo>
                    <a:cubicBezTo>
                      <a:pt x="2419351" y="917109"/>
                      <a:pt x="2408671" y="930738"/>
                      <a:pt x="2395693" y="945922"/>
                    </a:cubicBezTo>
                    <a:cubicBezTo>
                      <a:pt x="2373518" y="971773"/>
                      <a:pt x="2371367" y="1008808"/>
                      <a:pt x="2333098" y="1026437"/>
                    </a:cubicBezTo>
                    <a:cubicBezTo>
                      <a:pt x="2330502" y="1027622"/>
                      <a:pt x="2329390" y="1037029"/>
                      <a:pt x="2330947" y="1037770"/>
                    </a:cubicBezTo>
                    <a:cubicBezTo>
                      <a:pt x="2336139" y="1040363"/>
                      <a:pt x="2342962" y="1042066"/>
                      <a:pt x="2349043" y="1041844"/>
                    </a:cubicBezTo>
                    <a:cubicBezTo>
                      <a:pt x="2384568" y="1040288"/>
                      <a:pt x="2426100" y="1008956"/>
                      <a:pt x="2428177" y="978217"/>
                    </a:cubicBezTo>
                    <a:cubicBezTo>
                      <a:pt x="2430179" y="947478"/>
                      <a:pt x="2448794" y="945996"/>
                      <a:pt x="2475419" y="953922"/>
                    </a:cubicBezTo>
                    <a:cubicBezTo>
                      <a:pt x="2492625" y="959033"/>
                      <a:pt x="2508941" y="963477"/>
                      <a:pt x="2528224" y="963699"/>
                    </a:cubicBezTo>
                    <a:cubicBezTo>
                      <a:pt x="2563452" y="964144"/>
                      <a:pt x="2586813" y="958811"/>
                      <a:pt x="2587184" y="923257"/>
                    </a:cubicBezTo>
                    <a:cubicBezTo>
                      <a:pt x="2587333" y="909035"/>
                      <a:pt x="2598087" y="895258"/>
                      <a:pt x="2615144" y="889480"/>
                    </a:cubicBezTo>
                    <a:cubicBezTo>
                      <a:pt x="2627455" y="885258"/>
                      <a:pt x="2633314" y="894665"/>
                      <a:pt x="2638877" y="902443"/>
                    </a:cubicBezTo>
                    <a:cubicBezTo>
                      <a:pt x="2650224" y="918368"/>
                      <a:pt x="2646664" y="934219"/>
                      <a:pt x="2631609" y="944663"/>
                    </a:cubicBezTo>
                    <a:cubicBezTo>
                      <a:pt x="2596677" y="968810"/>
                      <a:pt x="2562562" y="995179"/>
                      <a:pt x="2519547" y="1008512"/>
                    </a:cubicBezTo>
                    <a:cubicBezTo>
                      <a:pt x="2486173" y="1018882"/>
                      <a:pt x="2481426" y="1034437"/>
                      <a:pt x="2494998" y="1059547"/>
                    </a:cubicBezTo>
                    <a:cubicBezTo>
                      <a:pt x="2517618" y="1101249"/>
                      <a:pt x="2516209" y="1105175"/>
                      <a:pt x="2471118" y="1133099"/>
                    </a:cubicBezTo>
                    <a:cubicBezTo>
                      <a:pt x="2454208" y="1143543"/>
                      <a:pt x="2436260" y="1152728"/>
                      <a:pt x="2418684" y="1162357"/>
                    </a:cubicBezTo>
                    <a:cubicBezTo>
                      <a:pt x="2409710" y="1167320"/>
                      <a:pt x="2398140" y="1173171"/>
                      <a:pt x="2389611" y="1166653"/>
                    </a:cubicBezTo>
                    <a:close/>
                    <a:moveTo>
                      <a:pt x="2423133" y="1205689"/>
                    </a:moveTo>
                    <a:cubicBezTo>
                      <a:pt x="2436335" y="1183986"/>
                      <a:pt x="2475419" y="1177986"/>
                      <a:pt x="2509312" y="1194652"/>
                    </a:cubicBezTo>
                    <a:cubicBezTo>
                      <a:pt x="2484245" y="1203837"/>
                      <a:pt x="2461995" y="1213614"/>
                      <a:pt x="2441081" y="1225466"/>
                    </a:cubicBezTo>
                    <a:cubicBezTo>
                      <a:pt x="2435370" y="1228725"/>
                      <a:pt x="2426767" y="1228058"/>
                      <a:pt x="2421650" y="1222577"/>
                    </a:cubicBezTo>
                    <a:cubicBezTo>
                      <a:pt x="2416310" y="1216947"/>
                      <a:pt x="2419796" y="1211170"/>
                      <a:pt x="2423133" y="1205763"/>
                    </a:cubicBezTo>
                    <a:close/>
                    <a:moveTo>
                      <a:pt x="2430401" y="1408272"/>
                    </a:moveTo>
                    <a:cubicBezTo>
                      <a:pt x="2433961" y="1408346"/>
                      <a:pt x="2437521" y="1408346"/>
                      <a:pt x="2441007" y="1408198"/>
                    </a:cubicBezTo>
                    <a:cubicBezTo>
                      <a:pt x="2454282" y="1407384"/>
                      <a:pt x="2461699" y="1403828"/>
                      <a:pt x="2454653" y="1391014"/>
                    </a:cubicBezTo>
                    <a:cubicBezTo>
                      <a:pt x="2442861" y="1369607"/>
                      <a:pt x="2447682" y="1363015"/>
                      <a:pt x="2475641" y="1361311"/>
                    </a:cubicBezTo>
                    <a:cubicBezTo>
                      <a:pt x="2480759" y="1361015"/>
                      <a:pt x="2487211" y="1360793"/>
                      <a:pt x="2490994" y="1363015"/>
                    </a:cubicBezTo>
                    <a:cubicBezTo>
                      <a:pt x="2503676" y="1370422"/>
                      <a:pt x="2528001" y="1369830"/>
                      <a:pt x="2528001" y="1385014"/>
                    </a:cubicBezTo>
                    <a:cubicBezTo>
                      <a:pt x="2528001" y="1399828"/>
                      <a:pt x="2507680" y="1405606"/>
                      <a:pt x="2492180" y="1412050"/>
                    </a:cubicBezTo>
                    <a:cubicBezTo>
                      <a:pt x="2474752" y="1419235"/>
                      <a:pt x="2457842" y="1427457"/>
                      <a:pt x="2441081" y="1435753"/>
                    </a:cubicBezTo>
                    <a:lnTo>
                      <a:pt x="2430401" y="1408272"/>
                    </a:lnTo>
                    <a:close/>
                    <a:moveTo>
                      <a:pt x="2478237" y="1518860"/>
                    </a:moveTo>
                    <a:cubicBezTo>
                      <a:pt x="2476976" y="1519897"/>
                      <a:pt x="2475716" y="1520860"/>
                      <a:pt x="2474529" y="1521897"/>
                    </a:cubicBezTo>
                    <a:lnTo>
                      <a:pt x="2448349" y="1454567"/>
                    </a:lnTo>
                    <a:cubicBezTo>
                      <a:pt x="2477866" y="1446493"/>
                      <a:pt x="2505159" y="1433012"/>
                      <a:pt x="2536382" y="1428938"/>
                    </a:cubicBezTo>
                    <a:cubicBezTo>
                      <a:pt x="2546320" y="1427605"/>
                      <a:pt x="2545282" y="1418568"/>
                      <a:pt x="2545059" y="1411902"/>
                    </a:cubicBezTo>
                    <a:cubicBezTo>
                      <a:pt x="2544763" y="1401976"/>
                      <a:pt x="2548990" y="1394051"/>
                      <a:pt x="2559150" y="1389088"/>
                    </a:cubicBezTo>
                    <a:cubicBezTo>
                      <a:pt x="2566715" y="1385384"/>
                      <a:pt x="2576801" y="1378718"/>
                      <a:pt x="2583402" y="1383755"/>
                    </a:cubicBezTo>
                    <a:cubicBezTo>
                      <a:pt x="2591263" y="1389829"/>
                      <a:pt x="2586591" y="1401310"/>
                      <a:pt x="2579694" y="1406050"/>
                    </a:cubicBezTo>
                    <a:cubicBezTo>
                      <a:pt x="2534973" y="1436864"/>
                      <a:pt x="2519324" y="1485899"/>
                      <a:pt x="2478163" y="1518934"/>
                    </a:cubicBezTo>
                    <a:close/>
                    <a:moveTo>
                      <a:pt x="923535" y="1714037"/>
                    </a:moveTo>
                    <a:cubicBezTo>
                      <a:pt x="918640" y="1709963"/>
                      <a:pt x="917898" y="1704407"/>
                      <a:pt x="920420" y="1699297"/>
                    </a:cubicBezTo>
                    <a:cubicBezTo>
                      <a:pt x="926130" y="1687890"/>
                      <a:pt x="939109" y="1689593"/>
                      <a:pt x="948750" y="1688334"/>
                    </a:cubicBezTo>
                    <a:cubicBezTo>
                      <a:pt x="959430" y="1688038"/>
                      <a:pt x="968033" y="1689890"/>
                      <a:pt x="976043" y="1693519"/>
                    </a:cubicBezTo>
                    <a:cubicBezTo>
                      <a:pt x="986500" y="1698186"/>
                      <a:pt x="996290" y="1698482"/>
                      <a:pt x="1004596" y="1693223"/>
                    </a:cubicBezTo>
                    <a:lnTo>
                      <a:pt x="1026178" y="1720629"/>
                    </a:lnTo>
                    <a:cubicBezTo>
                      <a:pt x="1003632" y="1713222"/>
                      <a:pt x="982940" y="1694852"/>
                      <a:pt x="955574" y="1714333"/>
                    </a:cubicBezTo>
                    <a:cubicBezTo>
                      <a:pt x="947119" y="1720333"/>
                      <a:pt x="933918" y="1722703"/>
                      <a:pt x="923609" y="1714037"/>
                    </a:cubicBezTo>
                    <a:close/>
                    <a:moveTo>
                      <a:pt x="978861" y="1772627"/>
                    </a:moveTo>
                    <a:cubicBezTo>
                      <a:pt x="968181" y="1773886"/>
                      <a:pt x="958466" y="1771812"/>
                      <a:pt x="957428" y="1760775"/>
                    </a:cubicBezTo>
                    <a:cubicBezTo>
                      <a:pt x="956538" y="1750850"/>
                      <a:pt x="963435" y="1744998"/>
                      <a:pt x="974485" y="1743665"/>
                    </a:cubicBezTo>
                    <a:cubicBezTo>
                      <a:pt x="992136" y="1741517"/>
                      <a:pt x="1009862" y="1740258"/>
                      <a:pt x="1027587" y="1738554"/>
                    </a:cubicBezTo>
                    <a:cubicBezTo>
                      <a:pt x="1031369" y="1738184"/>
                      <a:pt x="1035374" y="1737665"/>
                      <a:pt x="1037747" y="1735443"/>
                    </a:cubicBezTo>
                    <a:lnTo>
                      <a:pt x="1054731" y="1756998"/>
                    </a:lnTo>
                    <a:cubicBezTo>
                      <a:pt x="1048798" y="1760553"/>
                      <a:pt x="1042049" y="1763220"/>
                      <a:pt x="1034188" y="1764627"/>
                    </a:cubicBezTo>
                    <a:cubicBezTo>
                      <a:pt x="1015869" y="1767886"/>
                      <a:pt x="997402" y="1770405"/>
                      <a:pt x="978861" y="1772627"/>
                    </a:cubicBezTo>
                    <a:close/>
                    <a:moveTo>
                      <a:pt x="1128598" y="1893733"/>
                    </a:moveTo>
                    <a:cubicBezTo>
                      <a:pt x="1103902" y="1903140"/>
                      <a:pt x="1087808" y="1922324"/>
                      <a:pt x="1064595" y="1933435"/>
                    </a:cubicBezTo>
                    <a:cubicBezTo>
                      <a:pt x="1051171" y="1939879"/>
                      <a:pt x="1038044" y="1944175"/>
                      <a:pt x="1026623" y="1932027"/>
                    </a:cubicBezTo>
                    <a:cubicBezTo>
                      <a:pt x="1013792" y="1918324"/>
                      <a:pt x="1028329" y="1911139"/>
                      <a:pt x="1037451" y="1902103"/>
                    </a:cubicBezTo>
                    <a:cubicBezTo>
                      <a:pt x="1049688" y="1889955"/>
                      <a:pt x="1074384" y="1890177"/>
                      <a:pt x="1079131" y="1870326"/>
                    </a:cubicBezTo>
                    <a:cubicBezTo>
                      <a:pt x="1080466" y="1864697"/>
                      <a:pt x="1089885" y="1865586"/>
                      <a:pt x="1095002" y="1869363"/>
                    </a:cubicBezTo>
                    <a:cubicBezTo>
                      <a:pt x="1106275" y="1877659"/>
                      <a:pt x="1125929" y="1872400"/>
                      <a:pt x="1134235" y="1887511"/>
                    </a:cubicBezTo>
                    <a:cubicBezTo>
                      <a:pt x="1132529" y="1889437"/>
                      <a:pt x="1131120" y="1892770"/>
                      <a:pt x="1128524" y="1893807"/>
                    </a:cubicBezTo>
                    <a:close/>
                    <a:moveTo>
                      <a:pt x="6234576" y="2114834"/>
                    </a:moveTo>
                    <a:cubicBezTo>
                      <a:pt x="6227975" y="2113501"/>
                      <a:pt x="6221301" y="2112612"/>
                      <a:pt x="6214403" y="2112168"/>
                    </a:cubicBezTo>
                    <a:cubicBezTo>
                      <a:pt x="6224119" y="2109057"/>
                      <a:pt x="6236133" y="2106242"/>
                      <a:pt x="6247481" y="2103871"/>
                    </a:cubicBezTo>
                    <a:cubicBezTo>
                      <a:pt x="6243179" y="2107575"/>
                      <a:pt x="6238877" y="2111279"/>
                      <a:pt x="6234576" y="2114834"/>
                    </a:cubicBezTo>
                    <a:close/>
                    <a:moveTo>
                      <a:pt x="6291905" y="1888844"/>
                    </a:moveTo>
                    <a:cubicBezTo>
                      <a:pt x="6295465" y="1903288"/>
                      <a:pt x="6162637" y="2098094"/>
                      <a:pt x="6165826" y="2111056"/>
                    </a:cubicBezTo>
                    <a:cubicBezTo>
                      <a:pt x="6160709" y="2108464"/>
                      <a:pt x="6055395" y="2107723"/>
                      <a:pt x="6047163" y="2103649"/>
                    </a:cubicBezTo>
                    <a:cubicBezTo>
                      <a:pt x="6047608" y="2092687"/>
                      <a:pt x="6138756" y="1925361"/>
                      <a:pt x="6143577" y="1918472"/>
                    </a:cubicBezTo>
                    <a:cubicBezTo>
                      <a:pt x="6144467" y="1917213"/>
                      <a:pt x="6375636" y="1728851"/>
                      <a:pt x="6291905" y="1888844"/>
                    </a:cubicBezTo>
                    <a:close/>
                    <a:moveTo>
                      <a:pt x="6378158" y="2042541"/>
                    </a:moveTo>
                    <a:cubicBezTo>
                      <a:pt x="6367849" y="2044689"/>
                      <a:pt x="6357466" y="2047133"/>
                      <a:pt x="6346935" y="2047948"/>
                    </a:cubicBezTo>
                    <a:cubicBezTo>
                      <a:pt x="6340705" y="2048392"/>
                      <a:pt x="6334772" y="2049355"/>
                      <a:pt x="6328987" y="2050614"/>
                    </a:cubicBezTo>
                    <a:lnTo>
                      <a:pt x="6356650" y="2020912"/>
                    </a:lnTo>
                    <a:cubicBezTo>
                      <a:pt x="6368962" y="2023060"/>
                      <a:pt x="6377342" y="2028912"/>
                      <a:pt x="6379270" y="2040615"/>
                    </a:cubicBezTo>
                    <a:cubicBezTo>
                      <a:pt x="6379344" y="2041208"/>
                      <a:pt x="6379493" y="2041652"/>
                      <a:pt x="6379641" y="2042245"/>
                    </a:cubicBezTo>
                    <a:cubicBezTo>
                      <a:pt x="6379122" y="2042319"/>
                      <a:pt x="6378677" y="2042393"/>
                      <a:pt x="6378158" y="2042541"/>
                    </a:cubicBezTo>
                    <a:close/>
                    <a:moveTo>
                      <a:pt x="6861337" y="1541896"/>
                    </a:moveTo>
                    <a:cubicBezTo>
                      <a:pt x="6848803" y="1552192"/>
                      <a:pt x="6837308" y="1563747"/>
                      <a:pt x="6827444" y="1577376"/>
                    </a:cubicBezTo>
                    <a:cubicBezTo>
                      <a:pt x="6824626" y="1581302"/>
                      <a:pt x="6821066" y="1584265"/>
                      <a:pt x="6817061" y="1586561"/>
                    </a:cubicBezTo>
                    <a:cubicBezTo>
                      <a:pt x="6816765" y="1586265"/>
                      <a:pt x="6816468" y="1585968"/>
                      <a:pt x="6816171" y="1585672"/>
                    </a:cubicBezTo>
                    <a:cubicBezTo>
                      <a:pt x="6799484" y="1569821"/>
                      <a:pt x="6809793" y="1563154"/>
                      <a:pt x="6828037" y="1556340"/>
                    </a:cubicBezTo>
                    <a:cubicBezTo>
                      <a:pt x="6839459" y="1552118"/>
                      <a:pt x="6850435" y="1547007"/>
                      <a:pt x="6861337" y="1541822"/>
                    </a:cubicBezTo>
                    <a:close/>
                    <a:moveTo>
                      <a:pt x="6800003" y="1508564"/>
                    </a:moveTo>
                    <a:cubicBezTo>
                      <a:pt x="6807346" y="1509675"/>
                      <a:pt x="6815281" y="1510935"/>
                      <a:pt x="6818025" y="1517601"/>
                    </a:cubicBezTo>
                    <a:cubicBezTo>
                      <a:pt x="6821437" y="1525897"/>
                      <a:pt x="6812389" y="1529600"/>
                      <a:pt x="6805862" y="1533082"/>
                    </a:cubicBezTo>
                    <a:cubicBezTo>
                      <a:pt x="6797334" y="1537600"/>
                      <a:pt x="6788805" y="1542192"/>
                      <a:pt x="6780498" y="1546933"/>
                    </a:cubicBezTo>
                    <a:cubicBezTo>
                      <a:pt x="6784874" y="1532415"/>
                      <a:pt x="6791474" y="1519527"/>
                      <a:pt x="6799929" y="1508564"/>
                    </a:cubicBezTo>
                    <a:close/>
                    <a:moveTo>
                      <a:pt x="6449504" y="1617078"/>
                    </a:moveTo>
                    <a:cubicBezTo>
                      <a:pt x="6434893" y="1613449"/>
                      <a:pt x="6428960" y="1604782"/>
                      <a:pt x="6426142" y="1585672"/>
                    </a:cubicBezTo>
                    <a:cubicBezTo>
                      <a:pt x="6424436" y="1574487"/>
                      <a:pt x="6423768" y="1563229"/>
                      <a:pt x="6422582" y="1551970"/>
                    </a:cubicBezTo>
                    <a:cubicBezTo>
                      <a:pt x="6428960" y="1574339"/>
                      <a:pt x="6437934" y="1596042"/>
                      <a:pt x="6449578" y="1617078"/>
                    </a:cubicBezTo>
                    <a:close/>
                    <a:moveTo>
                      <a:pt x="6580552" y="2100094"/>
                    </a:moveTo>
                    <a:cubicBezTo>
                      <a:pt x="6564532" y="2106983"/>
                      <a:pt x="6554372" y="2100316"/>
                      <a:pt x="6548438" y="2085650"/>
                    </a:cubicBezTo>
                    <a:cubicBezTo>
                      <a:pt x="6546436" y="2080687"/>
                      <a:pt x="6542802" y="2077206"/>
                      <a:pt x="6537166" y="2076095"/>
                    </a:cubicBezTo>
                    <a:cubicBezTo>
                      <a:pt x="6528637" y="2076317"/>
                      <a:pt x="6524558" y="2082391"/>
                      <a:pt x="6519885" y="2087872"/>
                    </a:cubicBezTo>
                    <a:cubicBezTo>
                      <a:pt x="6485844" y="2127648"/>
                      <a:pt x="6435857" y="2135129"/>
                      <a:pt x="6391878" y="2107131"/>
                    </a:cubicBezTo>
                    <a:cubicBezTo>
                      <a:pt x="6380679" y="2100020"/>
                      <a:pt x="6383794" y="2091798"/>
                      <a:pt x="6390098" y="2083946"/>
                    </a:cubicBezTo>
                    <a:cubicBezTo>
                      <a:pt x="6402928" y="2067947"/>
                      <a:pt x="6415462" y="2051726"/>
                      <a:pt x="6428960" y="2036245"/>
                    </a:cubicBezTo>
                    <a:cubicBezTo>
                      <a:pt x="6437860" y="2032615"/>
                      <a:pt x="6447130" y="2029727"/>
                      <a:pt x="6456475" y="2026541"/>
                    </a:cubicBezTo>
                    <a:cubicBezTo>
                      <a:pt x="6472346" y="2021134"/>
                      <a:pt x="6488217" y="2015801"/>
                      <a:pt x="6503866" y="2009950"/>
                    </a:cubicBezTo>
                    <a:cubicBezTo>
                      <a:pt x="6509651" y="2013875"/>
                      <a:pt x="6514249" y="2018912"/>
                      <a:pt x="6516251" y="2024690"/>
                    </a:cubicBezTo>
                    <a:cubicBezTo>
                      <a:pt x="6524558" y="2049578"/>
                      <a:pt x="6540651" y="2057429"/>
                      <a:pt x="6565793" y="2057725"/>
                    </a:cubicBezTo>
                    <a:cubicBezTo>
                      <a:pt x="6579958" y="2057874"/>
                      <a:pt x="6593382" y="2063207"/>
                      <a:pt x="6595978" y="2079354"/>
                    </a:cubicBezTo>
                    <a:cubicBezTo>
                      <a:pt x="6597683" y="2090169"/>
                      <a:pt x="6589526" y="2096242"/>
                      <a:pt x="6580700" y="2100020"/>
                    </a:cubicBezTo>
                    <a:close/>
                    <a:moveTo>
                      <a:pt x="6672218" y="1605079"/>
                    </a:moveTo>
                    <a:cubicBezTo>
                      <a:pt x="6666211" y="1599597"/>
                      <a:pt x="6659685" y="1594709"/>
                      <a:pt x="6650711" y="1592857"/>
                    </a:cubicBezTo>
                    <a:cubicBezTo>
                      <a:pt x="6636100" y="1589746"/>
                      <a:pt x="6623864" y="1586042"/>
                      <a:pt x="6617931" y="1604412"/>
                    </a:cubicBezTo>
                    <a:cubicBezTo>
                      <a:pt x="6615557" y="1611819"/>
                      <a:pt x="6611626" y="1616337"/>
                      <a:pt x="6606435" y="1618708"/>
                    </a:cubicBezTo>
                    <a:cubicBezTo>
                      <a:pt x="6597313" y="1612338"/>
                      <a:pt x="6590416" y="1603449"/>
                      <a:pt x="6577511" y="1601005"/>
                    </a:cubicBezTo>
                    <a:cubicBezTo>
                      <a:pt x="6565200" y="1598708"/>
                      <a:pt x="6554817" y="1595968"/>
                      <a:pt x="6549847" y="1609597"/>
                    </a:cubicBezTo>
                    <a:cubicBezTo>
                      <a:pt x="6548587" y="1613078"/>
                      <a:pt x="6546733" y="1615745"/>
                      <a:pt x="6544508" y="1617671"/>
                    </a:cubicBezTo>
                    <a:cubicBezTo>
                      <a:pt x="6539168" y="1617596"/>
                      <a:pt x="6533828" y="1617522"/>
                      <a:pt x="6528489" y="1617448"/>
                    </a:cubicBezTo>
                    <a:cubicBezTo>
                      <a:pt x="6488588" y="1617152"/>
                      <a:pt x="6476351" y="1609152"/>
                      <a:pt x="6471456" y="1572265"/>
                    </a:cubicBezTo>
                    <a:cubicBezTo>
                      <a:pt x="6470121" y="1561969"/>
                      <a:pt x="6469231" y="1551599"/>
                      <a:pt x="6468415" y="1541229"/>
                    </a:cubicBezTo>
                    <a:cubicBezTo>
                      <a:pt x="6475683" y="1558784"/>
                      <a:pt x="6487772" y="1559377"/>
                      <a:pt x="6529452" y="1561821"/>
                    </a:cubicBezTo>
                    <a:cubicBezTo>
                      <a:pt x="6562381" y="1563747"/>
                      <a:pt x="6595162" y="1567228"/>
                      <a:pt x="6628091" y="1569895"/>
                    </a:cubicBezTo>
                    <a:cubicBezTo>
                      <a:pt x="6638993" y="1570784"/>
                      <a:pt x="6648931" y="1573154"/>
                      <a:pt x="6657682" y="1579228"/>
                    </a:cubicBezTo>
                    <a:cubicBezTo>
                      <a:pt x="6674740" y="1591005"/>
                      <a:pt x="6681786" y="1584117"/>
                      <a:pt x="6686606" y="1568858"/>
                    </a:cubicBezTo>
                    <a:cubicBezTo>
                      <a:pt x="6688757" y="1561969"/>
                      <a:pt x="6691798" y="1555599"/>
                      <a:pt x="6695358" y="1549674"/>
                    </a:cubicBezTo>
                    <a:cubicBezTo>
                      <a:pt x="6700401" y="1550192"/>
                      <a:pt x="6705518" y="1550711"/>
                      <a:pt x="6710561" y="1551155"/>
                    </a:cubicBezTo>
                    <a:cubicBezTo>
                      <a:pt x="6723466" y="1552340"/>
                      <a:pt x="6735258" y="1555525"/>
                      <a:pt x="6745567" y="1563673"/>
                    </a:cubicBezTo>
                    <a:cubicBezTo>
                      <a:pt x="6747199" y="1565006"/>
                      <a:pt x="6748756" y="1566043"/>
                      <a:pt x="6750313" y="1567006"/>
                    </a:cubicBezTo>
                    <a:cubicBezTo>
                      <a:pt x="6741784" y="1573673"/>
                      <a:pt x="6733849" y="1581080"/>
                      <a:pt x="6726878" y="1589598"/>
                    </a:cubicBezTo>
                    <a:cubicBezTo>
                      <a:pt x="6718126" y="1600338"/>
                      <a:pt x="6700846" y="1601819"/>
                      <a:pt x="6685345" y="1602634"/>
                    </a:cubicBezTo>
                    <a:cubicBezTo>
                      <a:pt x="6680673" y="1602856"/>
                      <a:pt x="6676075" y="1603671"/>
                      <a:pt x="6672218" y="1605153"/>
                    </a:cubicBezTo>
                    <a:close/>
                    <a:moveTo>
                      <a:pt x="6691798" y="2051355"/>
                    </a:moveTo>
                    <a:cubicBezTo>
                      <a:pt x="6692540" y="2048392"/>
                      <a:pt x="6693133" y="2045504"/>
                      <a:pt x="6693578" y="2042467"/>
                    </a:cubicBezTo>
                    <a:cubicBezTo>
                      <a:pt x="6694839" y="2045874"/>
                      <a:pt x="6693800" y="2048763"/>
                      <a:pt x="6691798" y="2051355"/>
                    </a:cubicBezTo>
                    <a:close/>
                    <a:moveTo>
                      <a:pt x="6775529" y="2133204"/>
                    </a:moveTo>
                    <a:cubicBezTo>
                      <a:pt x="6770412" y="2141648"/>
                      <a:pt x="6760474" y="2138537"/>
                      <a:pt x="6754689" y="2139870"/>
                    </a:cubicBezTo>
                    <a:cubicBezTo>
                      <a:pt x="6722279" y="2139426"/>
                      <a:pt x="6691056" y="2108094"/>
                      <a:pt x="6687793" y="2078762"/>
                    </a:cubicBezTo>
                    <a:cubicBezTo>
                      <a:pt x="6696099" y="2072984"/>
                      <a:pt x="6703812" y="2066688"/>
                      <a:pt x="6709968" y="2059059"/>
                    </a:cubicBezTo>
                    <a:cubicBezTo>
                      <a:pt x="6723243" y="2042763"/>
                      <a:pt x="6739337" y="2033060"/>
                      <a:pt x="6761660" y="2032541"/>
                    </a:cubicBezTo>
                    <a:cubicBezTo>
                      <a:pt x="6762921" y="2043800"/>
                      <a:pt x="6750017" y="2052318"/>
                      <a:pt x="6740820" y="2055207"/>
                    </a:cubicBezTo>
                    <a:cubicBezTo>
                      <a:pt x="6712193" y="2064244"/>
                      <a:pt x="6724133" y="2070540"/>
                      <a:pt x="6738670" y="2081354"/>
                    </a:cubicBezTo>
                    <a:cubicBezTo>
                      <a:pt x="6749349" y="2089279"/>
                      <a:pt x="6758323" y="2099501"/>
                      <a:pt x="6767297" y="2109353"/>
                    </a:cubicBezTo>
                    <a:cubicBezTo>
                      <a:pt x="6773304" y="2115945"/>
                      <a:pt x="6781759" y="2123056"/>
                      <a:pt x="6775529" y="2133204"/>
                    </a:cubicBezTo>
                    <a:close/>
                    <a:moveTo>
                      <a:pt x="6803563" y="1702630"/>
                    </a:moveTo>
                    <a:cubicBezTo>
                      <a:pt x="6794812" y="1702111"/>
                      <a:pt x="6786060" y="1702111"/>
                      <a:pt x="6777161" y="1702630"/>
                    </a:cubicBezTo>
                    <a:cubicBezTo>
                      <a:pt x="6759658" y="1692852"/>
                      <a:pt x="6741414" y="1687149"/>
                      <a:pt x="6722576" y="1684482"/>
                    </a:cubicBezTo>
                    <a:cubicBezTo>
                      <a:pt x="6744010" y="1649743"/>
                      <a:pt x="6742674" y="1641669"/>
                      <a:pt x="6705370" y="1626855"/>
                    </a:cubicBezTo>
                    <a:cubicBezTo>
                      <a:pt x="6722205" y="1622263"/>
                      <a:pt x="6737186" y="1613597"/>
                      <a:pt x="6753280" y="1607301"/>
                    </a:cubicBezTo>
                    <a:cubicBezTo>
                      <a:pt x="6752316" y="1609597"/>
                      <a:pt x="6751797" y="1612338"/>
                      <a:pt x="6752019" y="1615448"/>
                    </a:cubicBezTo>
                    <a:cubicBezTo>
                      <a:pt x="6752983" y="1628485"/>
                      <a:pt x="6762402" y="1631596"/>
                      <a:pt x="6772488" y="1631744"/>
                    </a:cubicBezTo>
                    <a:cubicBezTo>
                      <a:pt x="6771598" y="1632633"/>
                      <a:pt x="6770708" y="1633670"/>
                      <a:pt x="6770041" y="1635003"/>
                    </a:cubicBezTo>
                    <a:cubicBezTo>
                      <a:pt x="6764775" y="1644558"/>
                      <a:pt x="6777383" y="1650854"/>
                      <a:pt x="6782649" y="1658335"/>
                    </a:cubicBezTo>
                    <a:cubicBezTo>
                      <a:pt x="6790436" y="1669298"/>
                      <a:pt x="6799558" y="1679742"/>
                      <a:pt x="6803341" y="1692408"/>
                    </a:cubicBezTo>
                    <a:cubicBezTo>
                      <a:pt x="6804305" y="1695741"/>
                      <a:pt x="6804972" y="1699519"/>
                      <a:pt x="6803563" y="1702704"/>
                    </a:cubicBezTo>
                    <a:close/>
                    <a:moveTo>
                      <a:pt x="6959159" y="1576117"/>
                    </a:moveTo>
                    <a:cubicBezTo>
                      <a:pt x="6921707" y="1626929"/>
                      <a:pt x="6863488" y="1630929"/>
                      <a:pt x="6801635" y="1628485"/>
                    </a:cubicBezTo>
                    <a:cubicBezTo>
                      <a:pt x="6800745" y="1628485"/>
                      <a:pt x="6799855" y="1628411"/>
                      <a:pt x="6798891" y="1628337"/>
                    </a:cubicBezTo>
                    <a:cubicBezTo>
                      <a:pt x="6821511" y="1622115"/>
                      <a:pt x="6841090" y="1608412"/>
                      <a:pt x="6862746" y="1599597"/>
                    </a:cubicBezTo>
                    <a:cubicBezTo>
                      <a:pt x="6862894" y="1599745"/>
                      <a:pt x="6863043" y="1599820"/>
                      <a:pt x="6863191" y="1599968"/>
                    </a:cubicBezTo>
                    <a:cubicBezTo>
                      <a:pt x="6869495" y="1604264"/>
                      <a:pt x="6877208" y="1603893"/>
                      <a:pt x="6883364" y="1600560"/>
                    </a:cubicBezTo>
                    <a:cubicBezTo>
                      <a:pt x="6890261" y="1596783"/>
                      <a:pt x="6896491" y="1592486"/>
                      <a:pt x="6902276" y="1587820"/>
                    </a:cubicBezTo>
                    <a:cubicBezTo>
                      <a:pt x="6907986" y="1587524"/>
                      <a:pt x="6913919" y="1588339"/>
                      <a:pt x="6920149" y="1590857"/>
                    </a:cubicBezTo>
                    <a:cubicBezTo>
                      <a:pt x="6925934" y="1593227"/>
                      <a:pt x="6933202" y="1594857"/>
                      <a:pt x="6937578" y="1588783"/>
                    </a:cubicBezTo>
                    <a:cubicBezTo>
                      <a:pt x="6941879" y="1582783"/>
                      <a:pt x="6937578" y="1576932"/>
                      <a:pt x="6933425" y="1572413"/>
                    </a:cubicBezTo>
                    <a:cubicBezTo>
                      <a:pt x="6930458" y="1569228"/>
                      <a:pt x="6928307" y="1566339"/>
                      <a:pt x="6926675" y="1563673"/>
                    </a:cubicBezTo>
                    <a:cubicBezTo>
                      <a:pt x="6932905" y="1556488"/>
                      <a:pt x="6938913" y="1549229"/>
                      <a:pt x="6945143" y="1542118"/>
                    </a:cubicBezTo>
                    <a:cubicBezTo>
                      <a:pt x="6947590" y="1539304"/>
                      <a:pt x="6948332" y="1536341"/>
                      <a:pt x="6947516" y="1533156"/>
                    </a:cubicBezTo>
                    <a:cubicBezTo>
                      <a:pt x="6950334" y="1531971"/>
                      <a:pt x="6953078" y="1530711"/>
                      <a:pt x="6955822" y="1529452"/>
                    </a:cubicBezTo>
                    <a:cubicBezTo>
                      <a:pt x="6959679" y="1535896"/>
                      <a:pt x="6962645" y="1542637"/>
                      <a:pt x="6967095" y="1548044"/>
                    </a:cubicBezTo>
                    <a:cubicBezTo>
                      <a:pt x="6975624" y="1558414"/>
                      <a:pt x="6966057" y="1566710"/>
                      <a:pt x="6959159" y="1576191"/>
                    </a:cubicBezTo>
                    <a:close/>
                    <a:moveTo>
                      <a:pt x="7249586" y="1839809"/>
                    </a:moveTo>
                    <a:cubicBezTo>
                      <a:pt x="7242763" y="1851734"/>
                      <a:pt x="7233567" y="1861067"/>
                      <a:pt x="7218882" y="1866919"/>
                    </a:cubicBezTo>
                    <a:cubicBezTo>
                      <a:pt x="7211911" y="1869734"/>
                      <a:pt x="7204791" y="1872845"/>
                      <a:pt x="7198265" y="1876474"/>
                    </a:cubicBezTo>
                    <a:cubicBezTo>
                      <a:pt x="7196633" y="1876770"/>
                      <a:pt x="7195002" y="1877141"/>
                      <a:pt x="7193444" y="1877437"/>
                    </a:cubicBezTo>
                    <a:cubicBezTo>
                      <a:pt x="7177276" y="1880770"/>
                      <a:pt x="7170156" y="1874548"/>
                      <a:pt x="7165558" y="1863215"/>
                    </a:cubicBezTo>
                    <a:cubicBezTo>
                      <a:pt x="7175051" y="1860771"/>
                      <a:pt x="7184396" y="1854919"/>
                      <a:pt x="7196781" y="1844772"/>
                    </a:cubicBezTo>
                    <a:cubicBezTo>
                      <a:pt x="7205088" y="1837957"/>
                      <a:pt x="7213023" y="1830772"/>
                      <a:pt x="7220440" y="1823217"/>
                    </a:cubicBezTo>
                    <a:cubicBezTo>
                      <a:pt x="7221849" y="1821810"/>
                      <a:pt x="7223258" y="1820625"/>
                      <a:pt x="7224741" y="1819662"/>
                    </a:cubicBezTo>
                    <a:cubicBezTo>
                      <a:pt x="7228153" y="1818921"/>
                      <a:pt x="7231416" y="1817884"/>
                      <a:pt x="7234531" y="1816477"/>
                    </a:cubicBezTo>
                    <a:cubicBezTo>
                      <a:pt x="7239055" y="1816403"/>
                      <a:pt x="7243727" y="1817958"/>
                      <a:pt x="7248771" y="1820625"/>
                    </a:cubicBezTo>
                    <a:cubicBezTo>
                      <a:pt x="7260488" y="1826847"/>
                      <a:pt x="7253517" y="1832920"/>
                      <a:pt x="7249660" y="1839661"/>
                    </a:cubicBezTo>
                    <a:close/>
                    <a:moveTo>
                      <a:pt x="7456875" y="1845809"/>
                    </a:moveTo>
                    <a:cubicBezTo>
                      <a:pt x="7423946" y="1863660"/>
                      <a:pt x="7390498" y="1881215"/>
                      <a:pt x="7348002" y="1878326"/>
                    </a:cubicBezTo>
                    <a:cubicBezTo>
                      <a:pt x="7336878" y="1875882"/>
                      <a:pt x="7317075" y="1884696"/>
                      <a:pt x="7311587" y="1867363"/>
                    </a:cubicBezTo>
                    <a:cubicBezTo>
                      <a:pt x="7310252" y="1863141"/>
                      <a:pt x="7310104" y="1858993"/>
                      <a:pt x="7310846" y="1854919"/>
                    </a:cubicBezTo>
                    <a:cubicBezTo>
                      <a:pt x="7350301" y="1837365"/>
                      <a:pt x="7382785" y="1811218"/>
                      <a:pt x="7416159" y="1786330"/>
                    </a:cubicBezTo>
                    <a:cubicBezTo>
                      <a:pt x="7422314" y="1785219"/>
                      <a:pt x="7428544" y="1784552"/>
                      <a:pt x="7435071" y="1784478"/>
                    </a:cubicBezTo>
                    <a:cubicBezTo>
                      <a:pt x="7449459" y="1784330"/>
                      <a:pt x="7472524" y="1773812"/>
                      <a:pt x="7476677" y="1792404"/>
                    </a:cubicBezTo>
                    <a:cubicBezTo>
                      <a:pt x="7480607" y="1810033"/>
                      <a:pt x="7478457" y="1834106"/>
                      <a:pt x="7456875" y="1845809"/>
                    </a:cubicBezTo>
                    <a:close/>
                  </a:path>
                </a:pathLst>
              </a:custGeom>
              <a:gradFill flip="none" rotWithShape="1">
                <a:gsLst>
                  <a:gs pos="90000">
                    <a:schemeClr val="accent1"/>
                  </a:gs>
                  <a:gs pos="100000">
                    <a:srgbClr val="412818"/>
                  </a:gs>
                </a:gsLst>
                <a:lin ang="5400000" scaled="1"/>
                <a:tileRect/>
              </a:gradFill>
              <a:ln w="74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4565B"/>
                  </a:solidFill>
                  <a:effectLst/>
                  <a:uLnTx/>
                  <a:uFillTx/>
                  <a:latin typeface="Arial" panose="020B0604020202020204"/>
                  <a:ea typeface="+mn-ea"/>
                  <a:cs typeface="+mn-cs"/>
                </a:endParaRPr>
              </a:p>
            </p:txBody>
          </p:sp>
          <p:grpSp>
            <p:nvGrpSpPr>
              <p:cNvPr id="23" name="Group 22">
                <a:extLst>
                  <a:ext uri="{FF2B5EF4-FFF2-40B4-BE49-F238E27FC236}">
                    <a16:creationId xmlns:a16="http://schemas.microsoft.com/office/drawing/2014/main" id="{7B486083-FC29-6432-02CA-A1B3EF2B5B4A}"/>
                  </a:ext>
                </a:extLst>
              </p:cNvPr>
              <p:cNvGrpSpPr/>
              <p:nvPr/>
            </p:nvGrpSpPr>
            <p:grpSpPr>
              <a:xfrm>
                <a:off x="7873021" y="4330630"/>
                <a:ext cx="2915999" cy="2371944"/>
                <a:chOff x="1206948" y="2715513"/>
                <a:chExt cx="3713503" cy="3020651"/>
              </a:xfrm>
            </p:grpSpPr>
            <p:grpSp>
              <p:nvGrpSpPr>
                <p:cNvPr id="95" name="Graphic 10">
                  <a:extLst>
                    <a:ext uri="{FF2B5EF4-FFF2-40B4-BE49-F238E27FC236}">
                      <a16:creationId xmlns:a16="http://schemas.microsoft.com/office/drawing/2014/main" id="{A28FEC84-2A1B-E0C4-374D-A3163581B6FD}"/>
                    </a:ext>
                  </a:extLst>
                </p:cNvPr>
                <p:cNvGrpSpPr/>
                <p:nvPr/>
              </p:nvGrpSpPr>
              <p:grpSpPr>
                <a:xfrm>
                  <a:off x="1206948" y="2715513"/>
                  <a:ext cx="3713503" cy="3020651"/>
                  <a:chOff x="1399857" y="2806759"/>
                  <a:chExt cx="3425461" cy="2786351"/>
                </a:xfrm>
              </p:grpSpPr>
              <p:grpSp>
                <p:nvGrpSpPr>
                  <p:cNvPr id="97" name="Graphic 10">
                    <a:extLst>
                      <a:ext uri="{FF2B5EF4-FFF2-40B4-BE49-F238E27FC236}">
                        <a16:creationId xmlns:a16="http://schemas.microsoft.com/office/drawing/2014/main" id="{4C5653DD-A616-DB0C-9B75-3CBA9B464014}"/>
                      </a:ext>
                    </a:extLst>
                  </p:cNvPr>
                  <p:cNvGrpSpPr/>
                  <p:nvPr/>
                </p:nvGrpSpPr>
                <p:grpSpPr>
                  <a:xfrm>
                    <a:off x="3163569" y="3832098"/>
                    <a:ext cx="891217" cy="1761012"/>
                    <a:chOff x="3163569" y="3832098"/>
                    <a:chExt cx="891217" cy="1761012"/>
                  </a:xfrm>
                </p:grpSpPr>
                <p:sp>
                  <p:nvSpPr>
                    <p:cNvPr id="148" name="Freeform: Shape 147">
                      <a:extLst>
                        <a:ext uri="{FF2B5EF4-FFF2-40B4-BE49-F238E27FC236}">
                          <a16:creationId xmlns:a16="http://schemas.microsoft.com/office/drawing/2014/main" id="{4CB61912-1690-0F85-C4F5-96D2BA2DFBAB}"/>
                        </a:ext>
                      </a:extLst>
                    </p:cNvPr>
                    <p:cNvSpPr/>
                    <p:nvPr/>
                  </p:nvSpPr>
                  <p:spPr>
                    <a:xfrm>
                      <a:off x="3959687" y="3864099"/>
                      <a:ext cx="35940" cy="86820"/>
                    </a:xfrm>
                    <a:custGeom>
                      <a:avLst/>
                      <a:gdLst>
                        <a:gd name="connsiteX0" fmla="*/ 27608 w 35940"/>
                        <a:gd name="connsiteY0" fmla="*/ 86820 h 86820"/>
                        <a:gd name="connsiteX1" fmla="*/ 0 w 35940"/>
                        <a:gd name="connsiteY1" fmla="*/ 81459 h 86820"/>
                        <a:gd name="connsiteX2" fmla="*/ 34472 w 35940"/>
                        <a:gd name="connsiteY2" fmla="*/ 239 h 86820"/>
                        <a:gd name="connsiteX3" fmla="*/ 27558 w 35940"/>
                        <a:gd name="connsiteY3" fmla="*/ 86820 h 86820"/>
                      </a:gdLst>
                      <a:ahLst/>
                      <a:cxnLst>
                        <a:cxn ang="0">
                          <a:pos x="connsiteX0" y="connsiteY0"/>
                        </a:cxn>
                        <a:cxn ang="0">
                          <a:pos x="connsiteX1" y="connsiteY1"/>
                        </a:cxn>
                        <a:cxn ang="0">
                          <a:pos x="connsiteX2" y="connsiteY2"/>
                        </a:cxn>
                        <a:cxn ang="0">
                          <a:pos x="connsiteX3" y="connsiteY3"/>
                        </a:cxn>
                      </a:cxnLst>
                      <a:rect l="l" t="t" r="r" b="b"/>
                      <a:pathLst>
                        <a:path w="35940" h="86820">
                          <a:moveTo>
                            <a:pt x="27608" y="86820"/>
                          </a:moveTo>
                          <a:lnTo>
                            <a:pt x="0" y="81459"/>
                          </a:lnTo>
                          <a:cubicBezTo>
                            <a:pt x="0" y="81459"/>
                            <a:pt x="9971" y="-5122"/>
                            <a:pt x="34472" y="239"/>
                          </a:cubicBezTo>
                          <a:cubicBezTo>
                            <a:pt x="35224" y="239"/>
                            <a:pt x="39834" y="23237"/>
                            <a:pt x="27558" y="8682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 name="Freeform: Shape 148">
                      <a:extLst>
                        <a:ext uri="{FF2B5EF4-FFF2-40B4-BE49-F238E27FC236}">
                          <a16:creationId xmlns:a16="http://schemas.microsoft.com/office/drawing/2014/main" id="{71F991F8-818B-C869-BBBD-9CE9445815FE}"/>
                        </a:ext>
                      </a:extLst>
                    </p:cNvPr>
                    <p:cNvSpPr/>
                    <p:nvPr/>
                  </p:nvSpPr>
                  <p:spPr>
                    <a:xfrm>
                      <a:off x="4030987" y="3868948"/>
                      <a:ext cx="23799" cy="33720"/>
                    </a:xfrm>
                    <a:custGeom>
                      <a:avLst/>
                      <a:gdLst>
                        <a:gd name="connsiteX0" fmla="*/ 23750 w 23799"/>
                        <a:gd name="connsiteY0" fmla="*/ 5361 h 33720"/>
                        <a:gd name="connsiteX1" fmla="*/ 0 w 23799"/>
                        <a:gd name="connsiteY1" fmla="*/ 33721 h 33720"/>
                        <a:gd name="connsiteX2" fmla="*/ 22247 w 23799"/>
                        <a:gd name="connsiteY2" fmla="*/ 0 h 33720"/>
                        <a:gd name="connsiteX3" fmla="*/ 23800 w 23799"/>
                        <a:gd name="connsiteY3" fmla="*/ 5361 h 33720"/>
                      </a:gdLst>
                      <a:ahLst/>
                      <a:cxnLst>
                        <a:cxn ang="0">
                          <a:pos x="connsiteX0" y="connsiteY0"/>
                        </a:cxn>
                        <a:cxn ang="0">
                          <a:pos x="connsiteX1" y="connsiteY1"/>
                        </a:cxn>
                        <a:cxn ang="0">
                          <a:pos x="connsiteX2" y="connsiteY2"/>
                        </a:cxn>
                        <a:cxn ang="0">
                          <a:pos x="connsiteX3" y="connsiteY3"/>
                        </a:cxn>
                      </a:cxnLst>
                      <a:rect l="l" t="t" r="r" b="b"/>
                      <a:pathLst>
                        <a:path w="23799" h="33720">
                          <a:moveTo>
                            <a:pt x="23750" y="5361"/>
                          </a:moveTo>
                          <a:cubicBezTo>
                            <a:pt x="23750" y="5361"/>
                            <a:pt x="10723" y="-752"/>
                            <a:pt x="0" y="33721"/>
                          </a:cubicBezTo>
                          <a:cubicBezTo>
                            <a:pt x="0" y="33721"/>
                            <a:pt x="4610" y="2305"/>
                            <a:pt x="22247" y="0"/>
                          </a:cubicBezTo>
                          <a:cubicBezTo>
                            <a:pt x="22998" y="0"/>
                            <a:pt x="23800" y="1553"/>
                            <a:pt x="23800" y="536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 name="Freeform: Shape 149">
                      <a:extLst>
                        <a:ext uri="{FF2B5EF4-FFF2-40B4-BE49-F238E27FC236}">
                          <a16:creationId xmlns:a16="http://schemas.microsoft.com/office/drawing/2014/main" id="{0810B3A1-E238-E834-8E56-CDF442F0FA29}"/>
                        </a:ext>
                      </a:extLst>
                    </p:cNvPr>
                    <p:cNvSpPr/>
                    <p:nvPr/>
                  </p:nvSpPr>
                  <p:spPr>
                    <a:xfrm>
                      <a:off x="3562806" y="4070328"/>
                      <a:ext cx="88169" cy="39975"/>
                    </a:xfrm>
                    <a:custGeom>
                      <a:avLst/>
                      <a:gdLst>
                        <a:gd name="connsiteX0" fmla="*/ 0 w 88169"/>
                        <a:gd name="connsiteY0" fmla="*/ 39976 h 39975"/>
                        <a:gd name="connsiteX1" fmla="*/ 55166 w 88169"/>
                        <a:gd name="connsiteY1" fmla="*/ 4702 h 39975"/>
                        <a:gd name="connsiteX2" fmla="*/ 88135 w 88169"/>
                        <a:gd name="connsiteY2" fmla="*/ 23842 h 39975"/>
                        <a:gd name="connsiteX3" fmla="*/ 57470 w 88169"/>
                        <a:gd name="connsiteY3" fmla="*/ 844 h 39975"/>
                        <a:gd name="connsiteX4" fmla="*/ 0 w 88169"/>
                        <a:gd name="connsiteY4" fmla="*/ 39925 h 3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69" h="39975">
                          <a:moveTo>
                            <a:pt x="0" y="39976"/>
                          </a:moveTo>
                          <a:cubicBezTo>
                            <a:pt x="0" y="39976"/>
                            <a:pt x="34472" y="8560"/>
                            <a:pt x="55166" y="4702"/>
                          </a:cubicBezTo>
                          <a:cubicBezTo>
                            <a:pt x="77412" y="894"/>
                            <a:pt x="86581" y="10815"/>
                            <a:pt x="88135" y="23842"/>
                          </a:cubicBezTo>
                          <a:cubicBezTo>
                            <a:pt x="88135" y="23842"/>
                            <a:pt x="90440" y="-5269"/>
                            <a:pt x="57470" y="844"/>
                          </a:cubicBezTo>
                          <a:cubicBezTo>
                            <a:pt x="29863" y="5453"/>
                            <a:pt x="0" y="39925"/>
                            <a:pt x="0" y="3992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 name="Freeform: Shape 150">
                      <a:extLst>
                        <a:ext uri="{FF2B5EF4-FFF2-40B4-BE49-F238E27FC236}">
                          <a16:creationId xmlns:a16="http://schemas.microsoft.com/office/drawing/2014/main" id="{40A0B57E-341E-D097-FBA7-9BCAB277BE4F}"/>
                        </a:ext>
                      </a:extLst>
                    </p:cNvPr>
                    <p:cNvSpPr/>
                    <p:nvPr/>
                  </p:nvSpPr>
                  <p:spPr>
                    <a:xfrm>
                      <a:off x="3779610" y="4239024"/>
                      <a:ext cx="1553" cy="751"/>
                    </a:xfrm>
                    <a:custGeom>
                      <a:avLst/>
                      <a:gdLst>
                        <a:gd name="connsiteX0" fmla="*/ 1553 w 1553"/>
                        <a:gd name="connsiteY0" fmla="*/ 0 h 751"/>
                        <a:gd name="connsiteX1" fmla="*/ 0 w 1553"/>
                        <a:gd name="connsiteY1" fmla="*/ 751 h 751"/>
                        <a:gd name="connsiteX2" fmla="*/ 1553 w 1553"/>
                        <a:gd name="connsiteY2" fmla="*/ 0 h 751"/>
                      </a:gdLst>
                      <a:ahLst/>
                      <a:cxnLst>
                        <a:cxn ang="0">
                          <a:pos x="connsiteX0" y="connsiteY0"/>
                        </a:cxn>
                        <a:cxn ang="0">
                          <a:pos x="connsiteX1" y="connsiteY1"/>
                        </a:cxn>
                        <a:cxn ang="0">
                          <a:pos x="connsiteX2" y="connsiteY2"/>
                        </a:cxn>
                      </a:cxnLst>
                      <a:rect l="l" t="t" r="r" b="b"/>
                      <a:pathLst>
                        <a:path w="1553" h="751">
                          <a:moveTo>
                            <a:pt x="1553" y="0"/>
                          </a:moveTo>
                          <a:cubicBezTo>
                            <a:pt x="802" y="0"/>
                            <a:pt x="802" y="751"/>
                            <a:pt x="0" y="751"/>
                          </a:cubicBezTo>
                          <a:cubicBezTo>
                            <a:pt x="752" y="0"/>
                            <a:pt x="1553" y="0"/>
                            <a:pt x="155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 name="Freeform: Shape 151">
                      <a:extLst>
                        <a:ext uri="{FF2B5EF4-FFF2-40B4-BE49-F238E27FC236}">
                          <a16:creationId xmlns:a16="http://schemas.microsoft.com/office/drawing/2014/main" id="{858D5577-0721-052A-6049-BC8A743ED5AC}"/>
                        </a:ext>
                      </a:extLst>
                    </p:cNvPr>
                    <p:cNvSpPr/>
                    <p:nvPr/>
                  </p:nvSpPr>
                  <p:spPr>
                    <a:xfrm>
                      <a:off x="3742883" y="4245938"/>
                      <a:ext cx="21444" cy="9970"/>
                    </a:xfrm>
                    <a:custGeom>
                      <a:avLst/>
                      <a:gdLst>
                        <a:gd name="connsiteX0" fmla="*/ 21445 w 21444"/>
                        <a:gd name="connsiteY0" fmla="*/ 0 h 9970"/>
                        <a:gd name="connsiteX1" fmla="*/ 0 w 21444"/>
                        <a:gd name="connsiteY1" fmla="*/ 9971 h 9970"/>
                        <a:gd name="connsiteX2" fmla="*/ 21445 w 21444"/>
                        <a:gd name="connsiteY2" fmla="*/ 0 h 9970"/>
                      </a:gdLst>
                      <a:ahLst/>
                      <a:cxnLst>
                        <a:cxn ang="0">
                          <a:pos x="connsiteX0" y="connsiteY0"/>
                        </a:cxn>
                        <a:cxn ang="0">
                          <a:pos x="connsiteX1" y="connsiteY1"/>
                        </a:cxn>
                        <a:cxn ang="0">
                          <a:pos x="connsiteX2" y="connsiteY2"/>
                        </a:cxn>
                      </a:cxnLst>
                      <a:rect l="l" t="t" r="r" b="b"/>
                      <a:pathLst>
                        <a:path w="21444" h="9970">
                          <a:moveTo>
                            <a:pt x="21445" y="0"/>
                          </a:moveTo>
                          <a:cubicBezTo>
                            <a:pt x="15332" y="2305"/>
                            <a:pt x="7666" y="6113"/>
                            <a:pt x="0" y="9971"/>
                          </a:cubicBezTo>
                          <a:cubicBezTo>
                            <a:pt x="8418" y="6163"/>
                            <a:pt x="15332" y="3056"/>
                            <a:pt x="21445"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 name="Freeform: Shape 152">
                      <a:extLst>
                        <a:ext uri="{FF2B5EF4-FFF2-40B4-BE49-F238E27FC236}">
                          <a16:creationId xmlns:a16="http://schemas.microsoft.com/office/drawing/2014/main" id="{62CBEF0C-327F-F8CB-FB8B-17050934DE1A}"/>
                        </a:ext>
                      </a:extLst>
                    </p:cNvPr>
                    <p:cNvSpPr/>
                    <p:nvPr/>
                  </p:nvSpPr>
                  <p:spPr>
                    <a:xfrm>
                      <a:off x="3736770" y="4255909"/>
                      <a:ext cx="5361" cy="2304"/>
                    </a:xfrm>
                    <a:custGeom>
                      <a:avLst/>
                      <a:gdLst>
                        <a:gd name="connsiteX0" fmla="*/ 5361 w 5361"/>
                        <a:gd name="connsiteY0" fmla="*/ 0 h 2304"/>
                        <a:gd name="connsiteX1" fmla="*/ 0 w 5361"/>
                        <a:gd name="connsiteY1" fmla="*/ 2305 h 2304"/>
                        <a:gd name="connsiteX2" fmla="*/ 5361 w 5361"/>
                        <a:gd name="connsiteY2" fmla="*/ 0 h 2304"/>
                      </a:gdLst>
                      <a:ahLst/>
                      <a:cxnLst>
                        <a:cxn ang="0">
                          <a:pos x="connsiteX0" y="connsiteY0"/>
                        </a:cxn>
                        <a:cxn ang="0">
                          <a:pos x="connsiteX1" y="connsiteY1"/>
                        </a:cxn>
                        <a:cxn ang="0">
                          <a:pos x="connsiteX2" y="connsiteY2"/>
                        </a:cxn>
                      </a:cxnLst>
                      <a:rect l="l" t="t" r="r" b="b"/>
                      <a:pathLst>
                        <a:path w="5361" h="2304">
                          <a:moveTo>
                            <a:pt x="5361" y="0"/>
                          </a:moveTo>
                          <a:cubicBezTo>
                            <a:pt x="3808" y="752"/>
                            <a:pt x="1553" y="1553"/>
                            <a:pt x="0" y="2305"/>
                          </a:cubicBezTo>
                          <a:cubicBezTo>
                            <a:pt x="1553" y="1553"/>
                            <a:pt x="3808" y="752"/>
                            <a:pt x="5361"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 name="Freeform: Shape 153">
                      <a:extLst>
                        <a:ext uri="{FF2B5EF4-FFF2-40B4-BE49-F238E27FC236}">
                          <a16:creationId xmlns:a16="http://schemas.microsoft.com/office/drawing/2014/main" id="{7252B497-339D-AF23-DAA5-D02ECBB31DF1}"/>
                        </a:ext>
                      </a:extLst>
                    </p:cNvPr>
                    <p:cNvSpPr/>
                    <p:nvPr/>
                  </p:nvSpPr>
                  <p:spPr>
                    <a:xfrm>
                      <a:off x="3765130" y="4244435"/>
                      <a:ext cx="3808" cy="1553"/>
                    </a:xfrm>
                    <a:custGeom>
                      <a:avLst/>
                      <a:gdLst>
                        <a:gd name="connsiteX0" fmla="*/ 3808 w 3808"/>
                        <a:gd name="connsiteY0" fmla="*/ 0 h 1553"/>
                        <a:gd name="connsiteX1" fmla="*/ 0 w 3808"/>
                        <a:gd name="connsiteY1" fmla="*/ 1553 h 1553"/>
                        <a:gd name="connsiteX2" fmla="*/ 3808 w 3808"/>
                        <a:gd name="connsiteY2" fmla="*/ 0 h 1553"/>
                      </a:gdLst>
                      <a:ahLst/>
                      <a:cxnLst>
                        <a:cxn ang="0">
                          <a:pos x="connsiteX0" y="connsiteY0"/>
                        </a:cxn>
                        <a:cxn ang="0">
                          <a:pos x="connsiteX1" y="connsiteY1"/>
                        </a:cxn>
                        <a:cxn ang="0">
                          <a:pos x="connsiteX2" y="connsiteY2"/>
                        </a:cxn>
                      </a:cxnLst>
                      <a:rect l="l" t="t" r="r" b="b"/>
                      <a:pathLst>
                        <a:path w="3808" h="1553">
                          <a:moveTo>
                            <a:pt x="3808" y="0"/>
                          </a:moveTo>
                          <a:cubicBezTo>
                            <a:pt x="2255" y="751"/>
                            <a:pt x="1503" y="751"/>
                            <a:pt x="0" y="1553"/>
                          </a:cubicBezTo>
                          <a:cubicBezTo>
                            <a:pt x="1553" y="802"/>
                            <a:pt x="2305" y="0"/>
                            <a:pt x="3808"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 name="Freeform: Shape 154">
                      <a:extLst>
                        <a:ext uri="{FF2B5EF4-FFF2-40B4-BE49-F238E27FC236}">
                          <a16:creationId xmlns:a16="http://schemas.microsoft.com/office/drawing/2014/main" id="{48513F1E-9C8F-7740-8211-6F0D0528EA54}"/>
                        </a:ext>
                      </a:extLst>
                    </p:cNvPr>
                    <p:cNvSpPr/>
                    <p:nvPr/>
                  </p:nvSpPr>
                  <p:spPr>
                    <a:xfrm>
                      <a:off x="3768938" y="4242130"/>
                      <a:ext cx="3807" cy="1553"/>
                    </a:xfrm>
                    <a:custGeom>
                      <a:avLst/>
                      <a:gdLst>
                        <a:gd name="connsiteX0" fmla="*/ 3808 w 3807"/>
                        <a:gd name="connsiteY0" fmla="*/ 0 h 1553"/>
                        <a:gd name="connsiteX1" fmla="*/ 0 w 3807"/>
                        <a:gd name="connsiteY1" fmla="*/ 1553 h 1553"/>
                        <a:gd name="connsiteX2" fmla="*/ 3808 w 3807"/>
                        <a:gd name="connsiteY2" fmla="*/ 0 h 1553"/>
                      </a:gdLst>
                      <a:ahLst/>
                      <a:cxnLst>
                        <a:cxn ang="0">
                          <a:pos x="connsiteX0" y="connsiteY0"/>
                        </a:cxn>
                        <a:cxn ang="0">
                          <a:pos x="connsiteX1" y="connsiteY1"/>
                        </a:cxn>
                        <a:cxn ang="0">
                          <a:pos x="connsiteX2" y="connsiteY2"/>
                        </a:cxn>
                      </a:cxnLst>
                      <a:rect l="l" t="t" r="r" b="b"/>
                      <a:pathLst>
                        <a:path w="3807" h="1553">
                          <a:moveTo>
                            <a:pt x="3808" y="0"/>
                          </a:moveTo>
                          <a:cubicBezTo>
                            <a:pt x="2255" y="752"/>
                            <a:pt x="1503" y="752"/>
                            <a:pt x="0" y="1553"/>
                          </a:cubicBezTo>
                          <a:cubicBezTo>
                            <a:pt x="1553" y="1553"/>
                            <a:pt x="3056" y="802"/>
                            <a:pt x="3808"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 name="Freeform: Shape 155">
                      <a:extLst>
                        <a:ext uri="{FF2B5EF4-FFF2-40B4-BE49-F238E27FC236}">
                          <a16:creationId xmlns:a16="http://schemas.microsoft.com/office/drawing/2014/main" id="{B9C510DF-E8D5-CE3B-297B-8C34E9555235}"/>
                        </a:ext>
                      </a:extLst>
                    </p:cNvPr>
                    <p:cNvSpPr/>
                    <p:nvPr/>
                  </p:nvSpPr>
                  <p:spPr>
                    <a:xfrm>
                      <a:off x="3773547" y="4239825"/>
                      <a:ext cx="6112" cy="2304"/>
                    </a:xfrm>
                    <a:custGeom>
                      <a:avLst/>
                      <a:gdLst>
                        <a:gd name="connsiteX0" fmla="*/ 6113 w 6112"/>
                        <a:gd name="connsiteY0" fmla="*/ 0 h 2304"/>
                        <a:gd name="connsiteX1" fmla="*/ 0 w 6112"/>
                        <a:gd name="connsiteY1" fmla="*/ 2305 h 2304"/>
                        <a:gd name="connsiteX2" fmla="*/ 6113 w 6112"/>
                        <a:gd name="connsiteY2" fmla="*/ 0 h 2304"/>
                      </a:gdLst>
                      <a:ahLst/>
                      <a:cxnLst>
                        <a:cxn ang="0">
                          <a:pos x="connsiteX0" y="connsiteY0"/>
                        </a:cxn>
                        <a:cxn ang="0">
                          <a:pos x="connsiteX1" y="connsiteY1"/>
                        </a:cxn>
                        <a:cxn ang="0">
                          <a:pos x="connsiteX2" y="connsiteY2"/>
                        </a:cxn>
                      </a:cxnLst>
                      <a:rect l="l" t="t" r="r" b="b"/>
                      <a:pathLst>
                        <a:path w="6112" h="2304">
                          <a:moveTo>
                            <a:pt x="6113" y="0"/>
                          </a:moveTo>
                          <a:cubicBezTo>
                            <a:pt x="4560" y="752"/>
                            <a:pt x="2305" y="1553"/>
                            <a:pt x="0" y="2305"/>
                          </a:cubicBezTo>
                          <a:cubicBezTo>
                            <a:pt x="2305" y="1553"/>
                            <a:pt x="3808" y="752"/>
                            <a:pt x="611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 name="Freeform: Shape 156">
                      <a:extLst>
                        <a:ext uri="{FF2B5EF4-FFF2-40B4-BE49-F238E27FC236}">
                          <a16:creationId xmlns:a16="http://schemas.microsoft.com/office/drawing/2014/main" id="{63071A68-C9D7-D52E-B7E8-9EE46C119D9B}"/>
                        </a:ext>
                      </a:extLst>
                    </p:cNvPr>
                    <p:cNvSpPr/>
                    <p:nvPr/>
                  </p:nvSpPr>
                  <p:spPr>
                    <a:xfrm>
                      <a:off x="3781915" y="4238272"/>
                      <a:ext cx="1553" cy="751"/>
                    </a:xfrm>
                    <a:custGeom>
                      <a:avLst/>
                      <a:gdLst>
                        <a:gd name="connsiteX0" fmla="*/ 1553 w 1553"/>
                        <a:gd name="connsiteY0" fmla="*/ 0 h 751"/>
                        <a:gd name="connsiteX1" fmla="*/ 0 w 1553"/>
                        <a:gd name="connsiteY1" fmla="*/ 752 h 751"/>
                        <a:gd name="connsiteX2" fmla="*/ 1553 w 1553"/>
                        <a:gd name="connsiteY2" fmla="*/ 0 h 751"/>
                      </a:gdLst>
                      <a:ahLst/>
                      <a:cxnLst>
                        <a:cxn ang="0">
                          <a:pos x="connsiteX0" y="connsiteY0"/>
                        </a:cxn>
                        <a:cxn ang="0">
                          <a:pos x="connsiteX1" y="connsiteY1"/>
                        </a:cxn>
                        <a:cxn ang="0">
                          <a:pos x="connsiteX2" y="connsiteY2"/>
                        </a:cxn>
                      </a:cxnLst>
                      <a:rect l="l" t="t" r="r" b="b"/>
                      <a:pathLst>
                        <a:path w="1553" h="751">
                          <a:moveTo>
                            <a:pt x="1553" y="0"/>
                          </a:moveTo>
                          <a:cubicBezTo>
                            <a:pt x="1553" y="0"/>
                            <a:pt x="802" y="0"/>
                            <a:pt x="0" y="752"/>
                          </a:cubicBezTo>
                          <a:cubicBezTo>
                            <a:pt x="501" y="250"/>
                            <a:pt x="1017" y="0"/>
                            <a:pt x="155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 name="Freeform: Shape 157">
                      <a:extLst>
                        <a:ext uri="{FF2B5EF4-FFF2-40B4-BE49-F238E27FC236}">
                          <a16:creationId xmlns:a16="http://schemas.microsoft.com/office/drawing/2014/main" id="{423CB802-22EE-5D8C-3A56-3F11530B2C8D}"/>
                        </a:ext>
                      </a:extLst>
                    </p:cNvPr>
                    <p:cNvSpPr/>
                    <p:nvPr/>
                  </p:nvSpPr>
                  <p:spPr>
                    <a:xfrm>
                      <a:off x="3783468" y="4237520"/>
                      <a:ext cx="1553" cy="751"/>
                    </a:xfrm>
                    <a:custGeom>
                      <a:avLst/>
                      <a:gdLst>
                        <a:gd name="connsiteX0" fmla="*/ 1553 w 1553"/>
                        <a:gd name="connsiteY0" fmla="*/ 0 h 751"/>
                        <a:gd name="connsiteX1" fmla="*/ 0 w 1553"/>
                        <a:gd name="connsiteY1" fmla="*/ 751 h 751"/>
                        <a:gd name="connsiteX2" fmla="*/ 1553 w 1553"/>
                        <a:gd name="connsiteY2" fmla="*/ 0 h 751"/>
                      </a:gdLst>
                      <a:ahLst/>
                      <a:cxnLst>
                        <a:cxn ang="0">
                          <a:pos x="connsiteX0" y="connsiteY0"/>
                        </a:cxn>
                        <a:cxn ang="0">
                          <a:pos x="connsiteX1" y="connsiteY1"/>
                        </a:cxn>
                        <a:cxn ang="0">
                          <a:pos x="connsiteX2" y="connsiteY2"/>
                        </a:cxn>
                      </a:cxnLst>
                      <a:rect l="l" t="t" r="r" b="b"/>
                      <a:pathLst>
                        <a:path w="1553" h="751">
                          <a:moveTo>
                            <a:pt x="1553" y="0"/>
                          </a:moveTo>
                          <a:cubicBezTo>
                            <a:pt x="1553" y="0"/>
                            <a:pt x="802" y="0"/>
                            <a:pt x="0" y="751"/>
                          </a:cubicBezTo>
                          <a:cubicBezTo>
                            <a:pt x="752" y="0"/>
                            <a:pt x="1553" y="0"/>
                            <a:pt x="155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 name="Freeform: Shape 158">
                      <a:extLst>
                        <a:ext uri="{FF2B5EF4-FFF2-40B4-BE49-F238E27FC236}">
                          <a16:creationId xmlns:a16="http://schemas.microsoft.com/office/drawing/2014/main" id="{C551A999-AD4D-CA93-1843-1DD779B0FAA4}"/>
                        </a:ext>
                      </a:extLst>
                    </p:cNvPr>
                    <p:cNvSpPr/>
                    <p:nvPr/>
                  </p:nvSpPr>
                  <p:spPr>
                    <a:xfrm>
                      <a:off x="3715325" y="4262022"/>
                      <a:ext cx="13778" cy="6914"/>
                    </a:xfrm>
                    <a:custGeom>
                      <a:avLst/>
                      <a:gdLst>
                        <a:gd name="connsiteX0" fmla="*/ 13779 w 13778"/>
                        <a:gd name="connsiteY0" fmla="*/ 0 h 6914"/>
                        <a:gd name="connsiteX1" fmla="*/ 0 w 13778"/>
                        <a:gd name="connsiteY1" fmla="*/ 6915 h 6914"/>
                        <a:gd name="connsiteX2" fmla="*/ 13779 w 13778"/>
                        <a:gd name="connsiteY2" fmla="*/ 0 h 6914"/>
                      </a:gdLst>
                      <a:ahLst/>
                      <a:cxnLst>
                        <a:cxn ang="0">
                          <a:pos x="connsiteX0" y="connsiteY0"/>
                        </a:cxn>
                        <a:cxn ang="0">
                          <a:pos x="connsiteX1" y="connsiteY1"/>
                        </a:cxn>
                        <a:cxn ang="0">
                          <a:pos x="connsiteX2" y="connsiteY2"/>
                        </a:cxn>
                      </a:cxnLst>
                      <a:rect l="l" t="t" r="r" b="b"/>
                      <a:pathLst>
                        <a:path w="13778" h="6914">
                          <a:moveTo>
                            <a:pt x="13779" y="0"/>
                          </a:moveTo>
                          <a:cubicBezTo>
                            <a:pt x="9169" y="2305"/>
                            <a:pt x="4560" y="4610"/>
                            <a:pt x="0" y="6915"/>
                          </a:cubicBezTo>
                          <a:cubicBezTo>
                            <a:pt x="4610" y="3858"/>
                            <a:pt x="9219" y="2305"/>
                            <a:pt x="13779"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 name="Freeform: Shape 159">
                      <a:extLst>
                        <a:ext uri="{FF2B5EF4-FFF2-40B4-BE49-F238E27FC236}">
                          <a16:creationId xmlns:a16="http://schemas.microsoft.com/office/drawing/2014/main" id="{C0D2AFF1-8C54-60BD-FD6F-0180573F6AD6}"/>
                        </a:ext>
                      </a:extLst>
                    </p:cNvPr>
                    <p:cNvSpPr/>
                    <p:nvPr/>
                  </p:nvSpPr>
                  <p:spPr>
                    <a:xfrm>
                      <a:off x="3729856" y="4258965"/>
                      <a:ext cx="6112" cy="3056"/>
                    </a:xfrm>
                    <a:custGeom>
                      <a:avLst/>
                      <a:gdLst>
                        <a:gd name="connsiteX0" fmla="*/ 6113 w 6112"/>
                        <a:gd name="connsiteY0" fmla="*/ 0 h 3056"/>
                        <a:gd name="connsiteX1" fmla="*/ 0 w 6112"/>
                        <a:gd name="connsiteY1" fmla="*/ 3056 h 3056"/>
                        <a:gd name="connsiteX2" fmla="*/ 6113 w 6112"/>
                        <a:gd name="connsiteY2" fmla="*/ 0 h 3056"/>
                      </a:gdLst>
                      <a:ahLst/>
                      <a:cxnLst>
                        <a:cxn ang="0">
                          <a:pos x="connsiteX0" y="connsiteY0"/>
                        </a:cxn>
                        <a:cxn ang="0">
                          <a:pos x="connsiteX1" y="connsiteY1"/>
                        </a:cxn>
                        <a:cxn ang="0">
                          <a:pos x="connsiteX2" y="connsiteY2"/>
                        </a:cxn>
                      </a:cxnLst>
                      <a:rect l="l" t="t" r="r" b="b"/>
                      <a:pathLst>
                        <a:path w="6112" h="3056">
                          <a:moveTo>
                            <a:pt x="6113" y="0"/>
                          </a:moveTo>
                          <a:cubicBezTo>
                            <a:pt x="4560" y="752"/>
                            <a:pt x="2305" y="1553"/>
                            <a:pt x="0" y="3056"/>
                          </a:cubicBezTo>
                          <a:cubicBezTo>
                            <a:pt x="2305" y="1503"/>
                            <a:pt x="3808" y="752"/>
                            <a:pt x="611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 name="Freeform: Shape 160">
                      <a:extLst>
                        <a:ext uri="{FF2B5EF4-FFF2-40B4-BE49-F238E27FC236}">
                          <a16:creationId xmlns:a16="http://schemas.microsoft.com/office/drawing/2014/main" id="{DFC63339-3B03-7CDC-A2C1-252B2574991A}"/>
                        </a:ext>
                      </a:extLst>
                    </p:cNvPr>
                    <p:cNvSpPr/>
                    <p:nvPr/>
                  </p:nvSpPr>
                  <p:spPr>
                    <a:xfrm>
                      <a:off x="3729522" y="4261270"/>
                      <a:ext cx="334" cy="563"/>
                    </a:xfrm>
                    <a:custGeom>
                      <a:avLst/>
                      <a:gdLst>
                        <a:gd name="connsiteX0" fmla="*/ 334 w 334"/>
                        <a:gd name="connsiteY0" fmla="*/ 0 h 563"/>
                        <a:gd name="connsiteX1" fmla="*/ 334 w 334"/>
                        <a:gd name="connsiteY1" fmla="*/ 0 h 563"/>
                        <a:gd name="connsiteX2" fmla="*/ 334 w 334"/>
                        <a:gd name="connsiteY2" fmla="*/ 0 h 563"/>
                      </a:gdLst>
                      <a:ahLst/>
                      <a:cxnLst>
                        <a:cxn ang="0">
                          <a:pos x="connsiteX0" y="connsiteY0"/>
                        </a:cxn>
                        <a:cxn ang="0">
                          <a:pos x="connsiteX1" y="connsiteY1"/>
                        </a:cxn>
                        <a:cxn ang="0">
                          <a:pos x="connsiteX2" y="connsiteY2"/>
                        </a:cxn>
                      </a:cxnLst>
                      <a:rect l="l" t="t" r="r" b="b"/>
                      <a:pathLst>
                        <a:path w="334" h="563">
                          <a:moveTo>
                            <a:pt x="334" y="0"/>
                          </a:moveTo>
                          <a:cubicBezTo>
                            <a:pt x="334" y="751"/>
                            <a:pt x="-418" y="751"/>
                            <a:pt x="334" y="0"/>
                          </a:cubicBezTo>
                          <a:cubicBezTo>
                            <a:pt x="-418" y="751"/>
                            <a:pt x="334" y="751"/>
                            <a:pt x="334"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 name="Freeform: Shape 161">
                      <a:extLst>
                        <a:ext uri="{FF2B5EF4-FFF2-40B4-BE49-F238E27FC236}">
                          <a16:creationId xmlns:a16="http://schemas.microsoft.com/office/drawing/2014/main" id="{62738A32-0FC1-86DD-7EA1-5DE660CEADE8}"/>
                        </a:ext>
                      </a:extLst>
                    </p:cNvPr>
                    <p:cNvSpPr/>
                    <p:nvPr/>
                  </p:nvSpPr>
                  <p:spPr>
                    <a:xfrm>
                      <a:off x="3735969" y="4258214"/>
                      <a:ext cx="751" cy="751"/>
                    </a:xfrm>
                    <a:custGeom>
                      <a:avLst/>
                      <a:gdLst>
                        <a:gd name="connsiteX0" fmla="*/ 752 w 751"/>
                        <a:gd name="connsiteY0" fmla="*/ 0 h 751"/>
                        <a:gd name="connsiteX1" fmla="*/ 0 w 751"/>
                        <a:gd name="connsiteY1" fmla="*/ 751 h 751"/>
                        <a:gd name="connsiteX2" fmla="*/ 752 w 751"/>
                        <a:gd name="connsiteY2" fmla="*/ 0 h 751"/>
                      </a:gdLst>
                      <a:ahLst/>
                      <a:cxnLst>
                        <a:cxn ang="0">
                          <a:pos x="connsiteX0" y="connsiteY0"/>
                        </a:cxn>
                        <a:cxn ang="0">
                          <a:pos x="connsiteX1" y="connsiteY1"/>
                        </a:cxn>
                        <a:cxn ang="0">
                          <a:pos x="connsiteX2" y="connsiteY2"/>
                        </a:cxn>
                      </a:cxnLst>
                      <a:rect l="l" t="t" r="r" b="b"/>
                      <a:pathLst>
                        <a:path w="751" h="751">
                          <a:moveTo>
                            <a:pt x="752" y="0"/>
                          </a:moveTo>
                          <a:cubicBezTo>
                            <a:pt x="752" y="0"/>
                            <a:pt x="0" y="0"/>
                            <a:pt x="0" y="751"/>
                          </a:cubicBezTo>
                          <a:cubicBezTo>
                            <a:pt x="0" y="751"/>
                            <a:pt x="0" y="0"/>
                            <a:pt x="752"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 name="Freeform: Shape 162">
                      <a:extLst>
                        <a:ext uri="{FF2B5EF4-FFF2-40B4-BE49-F238E27FC236}">
                          <a16:creationId xmlns:a16="http://schemas.microsoft.com/office/drawing/2014/main" id="{E5EABA3B-550B-80E6-224B-F05040FFCD29}"/>
                        </a:ext>
                      </a:extLst>
                    </p:cNvPr>
                    <p:cNvSpPr/>
                    <p:nvPr/>
                  </p:nvSpPr>
                  <p:spPr>
                    <a:xfrm>
                      <a:off x="3769126" y="4243633"/>
                      <a:ext cx="563" cy="334"/>
                    </a:xfrm>
                    <a:custGeom>
                      <a:avLst/>
                      <a:gdLst>
                        <a:gd name="connsiteX0" fmla="*/ 564 w 563"/>
                        <a:gd name="connsiteY0" fmla="*/ 0 h 334"/>
                        <a:gd name="connsiteX1" fmla="*/ 564 w 563"/>
                        <a:gd name="connsiteY1" fmla="*/ 0 h 334"/>
                        <a:gd name="connsiteX2" fmla="*/ 564 w 563"/>
                        <a:gd name="connsiteY2" fmla="*/ 0 h 334"/>
                      </a:gdLst>
                      <a:ahLst/>
                      <a:cxnLst>
                        <a:cxn ang="0">
                          <a:pos x="connsiteX0" y="connsiteY0"/>
                        </a:cxn>
                        <a:cxn ang="0">
                          <a:pos x="connsiteX1" y="connsiteY1"/>
                        </a:cxn>
                        <a:cxn ang="0">
                          <a:pos x="connsiteX2" y="connsiteY2"/>
                        </a:cxn>
                      </a:cxnLst>
                      <a:rect l="l" t="t" r="r" b="b"/>
                      <a:pathLst>
                        <a:path w="563" h="334">
                          <a:moveTo>
                            <a:pt x="564" y="0"/>
                          </a:moveTo>
                          <a:cubicBezTo>
                            <a:pt x="-188" y="0"/>
                            <a:pt x="-188" y="752"/>
                            <a:pt x="564" y="0"/>
                          </a:cubicBezTo>
                          <a:cubicBezTo>
                            <a:pt x="-188" y="752"/>
                            <a:pt x="-188" y="0"/>
                            <a:pt x="564"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4" name="Freeform: Shape 163">
                      <a:extLst>
                        <a:ext uri="{FF2B5EF4-FFF2-40B4-BE49-F238E27FC236}">
                          <a16:creationId xmlns:a16="http://schemas.microsoft.com/office/drawing/2014/main" id="{9E1AC00F-11F6-27E7-698A-76F5D78C489C}"/>
                        </a:ext>
                      </a:extLst>
                    </p:cNvPr>
                    <p:cNvSpPr/>
                    <p:nvPr/>
                  </p:nvSpPr>
                  <p:spPr>
                    <a:xfrm>
                      <a:off x="3736720" y="4255909"/>
                      <a:ext cx="6112" cy="2304"/>
                    </a:xfrm>
                    <a:custGeom>
                      <a:avLst/>
                      <a:gdLst>
                        <a:gd name="connsiteX0" fmla="*/ 0 w 6112"/>
                        <a:gd name="connsiteY0" fmla="*/ 2305 h 2304"/>
                        <a:gd name="connsiteX1" fmla="*/ 6113 w 6112"/>
                        <a:gd name="connsiteY1" fmla="*/ 0 h 2304"/>
                        <a:gd name="connsiteX2" fmla="*/ 6113 w 6112"/>
                        <a:gd name="connsiteY2" fmla="*/ 0 h 2304"/>
                        <a:gd name="connsiteX3" fmla="*/ 0 w 6112"/>
                        <a:gd name="connsiteY3" fmla="*/ 2305 h 2304"/>
                      </a:gdLst>
                      <a:ahLst/>
                      <a:cxnLst>
                        <a:cxn ang="0">
                          <a:pos x="connsiteX0" y="connsiteY0"/>
                        </a:cxn>
                        <a:cxn ang="0">
                          <a:pos x="connsiteX1" y="connsiteY1"/>
                        </a:cxn>
                        <a:cxn ang="0">
                          <a:pos x="connsiteX2" y="connsiteY2"/>
                        </a:cxn>
                        <a:cxn ang="0">
                          <a:pos x="connsiteX3" y="connsiteY3"/>
                        </a:cxn>
                      </a:cxnLst>
                      <a:rect l="l" t="t" r="r" b="b"/>
                      <a:pathLst>
                        <a:path w="6112" h="2304">
                          <a:moveTo>
                            <a:pt x="0" y="2305"/>
                          </a:moveTo>
                          <a:cubicBezTo>
                            <a:pt x="2305" y="1553"/>
                            <a:pt x="3808" y="752"/>
                            <a:pt x="6113" y="0"/>
                          </a:cubicBezTo>
                          <a:lnTo>
                            <a:pt x="6113" y="0"/>
                          </a:lnTo>
                          <a:cubicBezTo>
                            <a:pt x="3808" y="752"/>
                            <a:pt x="1503" y="1553"/>
                            <a:pt x="0" y="230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5" name="Freeform: Shape 164">
                      <a:extLst>
                        <a:ext uri="{FF2B5EF4-FFF2-40B4-BE49-F238E27FC236}">
                          <a16:creationId xmlns:a16="http://schemas.microsoft.com/office/drawing/2014/main" id="{BBFB068B-346F-74DF-F078-CF6851D4F962}"/>
                        </a:ext>
                      </a:extLst>
                    </p:cNvPr>
                    <p:cNvSpPr/>
                    <p:nvPr/>
                  </p:nvSpPr>
                  <p:spPr>
                    <a:xfrm>
                      <a:off x="3729856" y="4258214"/>
                      <a:ext cx="6112" cy="3056"/>
                    </a:xfrm>
                    <a:custGeom>
                      <a:avLst/>
                      <a:gdLst>
                        <a:gd name="connsiteX0" fmla="*/ 0 w 6112"/>
                        <a:gd name="connsiteY0" fmla="*/ 3056 h 3056"/>
                        <a:gd name="connsiteX1" fmla="*/ 6113 w 6112"/>
                        <a:gd name="connsiteY1" fmla="*/ 0 h 3056"/>
                        <a:gd name="connsiteX2" fmla="*/ 5361 w 6112"/>
                        <a:gd name="connsiteY2" fmla="*/ 0 h 3056"/>
                        <a:gd name="connsiteX3" fmla="*/ 0 w 6112"/>
                        <a:gd name="connsiteY3" fmla="*/ 3056 h 3056"/>
                      </a:gdLst>
                      <a:ahLst/>
                      <a:cxnLst>
                        <a:cxn ang="0">
                          <a:pos x="connsiteX0" y="connsiteY0"/>
                        </a:cxn>
                        <a:cxn ang="0">
                          <a:pos x="connsiteX1" y="connsiteY1"/>
                        </a:cxn>
                        <a:cxn ang="0">
                          <a:pos x="connsiteX2" y="connsiteY2"/>
                        </a:cxn>
                        <a:cxn ang="0">
                          <a:pos x="connsiteX3" y="connsiteY3"/>
                        </a:cxn>
                      </a:cxnLst>
                      <a:rect l="l" t="t" r="r" b="b"/>
                      <a:pathLst>
                        <a:path w="6112" h="3056">
                          <a:moveTo>
                            <a:pt x="0" y="3056"/>
                          </a:moveTo>
                          <a:cubicBezTo>
                            <a:pt x="2305" y="2305"/>
                            <a:pt x="4610" y="751"/>
                            <a:pt x="6113" y="0"/>
                          </a:cubicBezTo>
                          <a:lnTo>
                            <a:pt x="5361" y="0"/>
                          </a:lnTo>
                          <a:cubicBezTo>
                            <a:pt x="3808" y="1553"/>
                            <a:pt x="2305" y="2305"/>
                            <a:pt x="0" y="3056"/>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6" name="Freeform: Shape 165">
                      <a:extLst>
                        <a:ext uri="{FF2B5EF4-FFF2-40B4-BE49-F238E27FC236}">
                          <a16:creationId xmlns:a16="http://schemas.microsoft.com/office/drawing/2014/main" id="{49168F8E-F96B-BCEF-BA16-A8DC5DCD9579}"/>
                        </a:ext>
                      </a:extLst>
                    </p:cNvPr>
                    <p:cNvSpPr/>
                    <p:nvPr/>
                  </p:nvSpPr>
                  <p:spPr>
                    <a:xfrm>
                      <a:off x="3715275" y="4261270"/>
                      <a:ext cx="14580" cy="6914"/>
                    </a:xfrm>
                    <a:custGeom>
                      <a:avLst/>
                      <a:gdLst>
                        <a:gd name="connsiteX0" fmla="*/ 0 w 14580"/>
                        <a:gd name="connsiteY0" fmla="*/ 6915 h 6914"/>
                        <a:gd name="connsiteX1" fmla="*/ 14581 w 14580"/>
                        <a:gd name="connsiteY1" fmla="*/ 0 h 6914"/>
                        <a:gd name="connsiteX2" fmla="*/ 14581 w 14580"/>
                        <a:gd name="connsiteY2" fmla="*/ 0 h 6914"/>
                        <a:gd name="connsiteX3" fmla="*/ 0 w 14580"/>
                        <a:gd name="connsiteY3" fmla="*/ 6915 h 6914"/>
                      </a:gdLst>
                      <a:ahLst/>
                      <a:cxnLst>
                        <a:cxn ang="0">
                          <a:pos x="connsiteX0" y="connsiteY0"/>
                        </a:cxn>
                        <a:cxn ang="0">
                          <a:pos x="connsiteX1" y="connsiteY1"/>
                        </a:cxn>
                        <a:cxn ang="0">
                          <a:pos x="connsiteX2" y="connsiteY2"/>
                        </a:cxn>
                        <a:cxn ang="0">
                          <a:pos x="connsiteX3" y="connsiteY3"/>
                        </a:cxn>
                      </a:cxnLst>
                      <a:rect l="l" t="t" r="r" b="b"/>
                      <a:pathLst>
                        <a:path w="14580" h="6914">
                          <a:moveTo>
                            <a:pt x="0" y="6915"/>
                          </a:moveTo>
                          <a:cubicBezTo>
                            <a:pt x="4610" y="4610"/>
                            <a:pt x="9971" y="2305"/>
                            <a:pt x="14581" y="0"/>
                          </a:cubicBezTo>
                          <a:lnTo>
                            <a:pt x="14581" y="0"/>
                          </a:lnTo>
                          <a:cubicBezTo>
                            <a:pt x="9219" y="3056"/>
                            <a:pt x="4610" y="4610"/>
                            <a:pt x="0" y="691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7" name="Freeform: Shape 166">
                      <a:extLst>
                        <a:ext uri="{FF2B5EF4-FFF2-40B4-BE49-F238E27FC236}">
                          <a16:creationId xmlns:a16="http://schemas.microsoft.com/office/drawing/2014/main" id="{C9DF6674-0001-B422-6A5B-C2BFB05374B6}"/>
                        </a:ext>
                      </a:extLst>
                    </p:cNvPr>
                    <p:cNvSpPr/>
                    <p:nvPr/>
                  </p:nvSpPr>
                  <p:spPr>
                    <a:xfrm>
                      <a:off x="3742883" y="4245938"/>
                      <a:ext cx="22246" cy="9970"/>
                    </a:xfrm>
                    <a:custGeom>
                      <a:avLst/>
                      <a:gdLst>
                        <a:gd name="connsiteX0" fmla="*/ 0 w 22246"/>
                        <a:gd name="connsiteY0" fmla="*/ 9971 h 9970"/>
                        <a:gd name="connsiteX1" fmla="*/ 22247 w 22246"/>
                        <a:gd name="connsiteY1" fmla="*/ 0 h 9970"/>
                        <a:gd name="connsiteX2" fmla="*/ 22247 w 22246"/>
                        <a:gd name="connsiteY2" fmla="*/ 0 h 9970"/>
                        <a:gd name="connsiteX3" fmla="*/ 0 w 22246"/>
                        <a:gd name="connsiteY3" fmla="*/ 9971 h 9970"/>
                      </a:gdLst>
                      <a:ahLst/>
                      <a:cxnLst>
                        <a:cxn ang="0">
                          <a:pos x="connsiteX0" y="connsiteY0"/>
                        </a:cxn>
                        <a:cxn ang="0">
                          <a:pos x="connsiteX1" y="connsiteY1"/>
                        </a:cxn>
                        <a:cxn ang="0">
                          <a:pos x="connsiteX2" y="connsiteY2"/>
                        </a:cxn>
                        <a:cxn ang="0">
                          <a:pos x="connsiteX3" y="connsiteY3"/>
                        </a:cxn>
                      </a:cxnLst>
                      <a:rect l="l" t="t" r="r" b="b"/>
                      <a:pathLst>
                        <a:path w="22246" h="9970">
                          <a:moveTo>
                            <a:pt x="0" y="9971"/>
                          </a:moveTo>
                          <a:cubicBezTo>
                            <a:pt x="8418" y="6163"/>
                            <a:pt x="15332" y="3056"/>
                            <a:pt x="22247" y="0"/>
                          </a:cubicBezTo>
                          <a:lnTo>
                            <a:pt x="22247" y="0"/>
                          </a:lnTo>
                          <a:cubicBezTo>
                            <a:pt x="15332" y="3056"/>
                            <a:pt x="8468" y="6113"/>
                            <a:pt x="0" y="997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8" name="Freeform: Shape 167">
                      <a:extLst>
                        <a:ext uri="{FF2B5EF4-FFF2-40B4-BE49-F238E27FC236}">
                          <a16:creationId xmlns:a16="http://schemas.microsoft.com/office/drawing/2014/main" id="{2D81DF81-E1EB-59A2-6360-06946DE38D03}"/>
                        </a:ext>
                      </a:extLst>
                    </p:cNvPr>
                    <p:cNvSpPr/>
                    <p:nvPr/>
                  </p:nvSpPr>
                  <p:spPr>
                    <a:xfrm>
                      <a:off x="3779660" y="4237470"/>
                      <a:ext cx="3808" cy="1553"/>
                    </a:xfrm>
                    <a:custGeom>
                      <a:avLst/>
                      <a:gdLst>
                        <a:gd name="connsiteX0" fmla="*/ 2305 w 3808"/>
                        <a:gd name="connsiteY0" fmla="*/ 802 h 1553"/>
                        <a:gd name="connsiteX1" fmla="*/ 2305 w 3808"/>
                        <a:gd name="connsiteY1" fmla="*/ 802 h 1553"/>
                        <a:gd name="connsiteX2" fmla="*/ 0 w 3808"/>
                        <a:gd name="connsiteY2" fmla="*/ 1553 h 1553"/>
                        <a:gd name="connsiteX3" fmla="*/ 3808 w 3808"/>
                        <a:gd name="connsiteY3" fmla="*/ 0 h 1553"/>
                        <a:gd name="connsiteX4" fmla="*/ 3808 w 3808"/>
                        <a:gd name="connsiteY4" fmla="*/ 0 h 1553"/>
                        <a:gd name="connsiteX5" fmla="*/ 2255 w 3808"/>
                        <a:gd name="connsiteY5" fmla="*/ 751 h 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8" h="1553">
                          <a:moveTo>
                            <a:pt x="2305" y="802"/>
                          </a:moveTo>
                          <a:cubicBezTo>
                            <a:pt x="2305" y="802"/>
                            <a:pt x="2305" y="1553"/>
                            <a:pt x="2305" y="802"/>
                          </a:cubicBezTo>
                          <a:cubicBezTo>
                            <a:pt x="1553" y="1553"/>
                            <a:pt x="752" y="1553"/>
                            <a:pt x="0" y="1553"/>
                          </a:cubicBezTo>
                          <a:cubicBezTo>
                            <a:pt x="1553" y="802"/>
                            <a:pt x="3056" y="802"/>
                            <a:pt x="3808" y="0"/>
                          </a:cubicBezTo>
                          <a:lnTo>
                            <a:pt x="3808" y="0"/>
                          </a:lnTo>
                          <a:cubicBezTo>
                            <a:pt x="3307" y="501"/>
                            <a:pt x="2791" y="751"/>
                            <a:pt x="2255" y="75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9" name="Freeform: Shape 168">
                      <a:extLst>
                        <a:ext uri="{FF2B5EF4-FFF2-40B4-BE49-F238E27FC236}">
                          <a16:creationId xmlns:a16="http://schemas.microsoft.com/office/drawing/2014/main" id="{0D2E4365-3A0D-A970-8EE2-CE2A784D6711}"/>
                        </a:ext>
                      </a:extLst>
                    </p:cNvPr>
                    <p:cNvSpPr/>
                    <p:nvPr/>
                  </p:nvSpPr>
                  <p:spPr>
                    <a:xfrm>
                      <a:off x="3765130" y="4242932"/>
                      <a:ext cx="7666" cy="3056"/>
                    </a:xfrm>
                    <a:custGeom>
                      <a:avLst/>
                      <a:gdLst>
                        <a:gd name="connsiteX0" fmla="*/ 3808 w 7666"/>
                        <a:gd name="connsiteY0" fmla="*/ 1503 h 3056"/>
                        <a:gd name="connsiteX1" fmla="*/ 0 w 7666"/>
                        <a:gd name="connsiteY1" fmla="*/ 3057 h 3056"/>
                        <a:gd name="connsiteX2" fmla="*/ 7666 w 7666"/>
                        <a:gd name="connsiteY2" fmla="*/ 0 h 3056"/>
                        <a:gd name="connsiteX3" fmla="*/ 3858 w 7666"/>
                        <a:gd name="connsiteY3" fmla="*/ 1553 h 3056"/>
                        <a:gd name="connsiteX4" fmla="*/ 3858 w 7666"/>
                        <a:gd name="connsiteY4" fmla="*/ 1553 h 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6" h="3056">
                          <a:moveTo>
                            <a:pt x="3808" y="1503"/>
                          </a:moveTo>
                          <a:cubicBezTo>
                            <a:pt x="2255" y="2255"/>
                            <a:pt x="1503" y="2255"/>
                            <a:pt x="0" y="3057"/>
                          </a:cubicBezTo>
                          <a:cubicBezTo>
                            <a:pt x="3056" y="1503"/>
                            <a:pt x="5361" y="752"/>
                            <a:pt x="7666" y="0"/>
                          </a:cubicBezTo>
                          <a:cubicBezTo>
                            <a:pt x="6915" y="0"/>
                            <a:pt x="5361" y="752"/>
                            <a:pt x="3858" y="1553"/>
                          </a:cubicBezTo>
                          <a:cubicBezTo>
                            <a:pt x="3858" y="802"/>
                            <a:pt x="3858" y="1553"/>
                            <a:pt x="3858" y="1553"/>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0" name="Freeform: Shape 169">
                      <a:extLst>
                        <a:ext uri="{FF2B5EF4-FFF2-40B4-BE49-F238E27FC236}">
                          <a16:creationId xmlns:a16="http://schemas.microsoft.com/office/drawing/2014/main" id="{674434AC-F8F7-210D-B503-974480D30FC4}"/>
                        </a:ext>
                      </a:extLst>
                    </p:cNvPr>
                    <p:cNvSpPr/>
                    <p:nvPr/>
                  </p:nvSpPr>
                  <p:spPr>
                    <a:xfrm>
                      <a:off x="3783468" y="4237520"/>
                      <a:ext cx="1553" cy="751"/>
                    </a:xfrm>
                    <a:custGeom>
                      <a:avLst/>
                      <a:gdLst>
                        <a:gd name="connsiteX0" fmla="*/ 1553 w 1553"/>
                        <a:gd name="connsiteY0" fmla="*/ 0 h 751"/>
                        <a:gd name="connsiteX1" fmla="*/ 0 w 1553"/>
                        <a:gd name="connsiteY1" fmla="*/ 751 h 751"/>
                        <a:gd name="connsiteX2" fmla="*/ 1553 w 1553"/>
                        <a:gd name="connsiteY2" fmla="*/ 0 h 751"/>
                      </a:gdLst>
                      <a:ahLst/>
                      <a:cxnLst>
                        <a:cxn ang="0">
                          <a:pos x="connsiteX0" y="connsiteY0"/>
                        </a:cxn>
                        <a:cxn ang="0">
                          <a:pos x="connsiteX1" y="connsiteY1"/>
                        </a:cxn>
                        <a:cxn ang="0">
                          <a:pos x="connsiteX2" y="connsiteY2"/>
                        </a:cxn>
                      </a:cxnLst>
                      <a:rect l="l" t="t" r="r" b="b"/>
                      <a:pathLst>
                        <a:path w="1553" h="751">
                          <a:moveTo>
                            <a:pt x="1553" y="0"/>
                          </a:moveTo>
                          <a:cubicBezTo>
                            <a:pt x="1553" y="0"/>
                            <a:pt x="802" y="0"/>
                            <a:pt x="0" y="751"/>
                          </a:cubicBezTo>
                          <a:cubicBezTo>
                            <a:pt x="752" y="0"/>
                            <a:pt x="1553" y="0"/>
                            <a:pt x="1553"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1" name="Freeform: Shape 170">
                      <a:extLst>
                        <a:ext uri="{FF2B5EF4-FFF2-40B4-BE49-F238E27FC236}">
                          <a16:creationId xmlns:a16="http://schemas.microsoft.com/office/drawing/2014/main" id="{65B78A6E-BCF6-4A02-C383-3FEA767B243A}"/>
                        </a:ext>
                      </a:extLst>
                    </p:cNvPr>
                    <p:cNvSpPr/>
                    <p:nvPr/>
                  </p:nvSpPr>
                  <p:spPr>
                    <a:xfrm>
                      <a:off x="3773213" y="4239074"/>
                      <a:ext cx="6446" cy="3056"/>
                    </a:xfrm>
                    <a:custGeom>
                      <a:avLst/>
                      <a:gdLst>
                        <a:gd name="connsiteX0" fmla="*/ 334 w 6446"/>
                        <a:gd name="connsiteY0" fmla="*/ 3056 h 3056"/>
                        <a:gd name="connsiteX1" fmla="*/ 334 w 6446"/>
                        <a:gd name="connsiteY1" fmla="*/ 3056 h 3056"/>
                        <a:gd name="connsiteX2" fmla="*/ 6447 w 6446"/>
                        <a:gd name="connsiteY2" fmla="*/ 0 h 3056"/>
                        <a:gd name="connsiteX3" fmla="*/ 6447 w 6446"/>
                        <a:gd name="connsiteY3" fmla="*/ 0 h 3056"/>
                        <a:gd name="connsiteX4" fmla="*/ 334 w 6446"/>
                        <a:gd name="connsiteY4" fmla="*/ 3056 h 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6" h="3056">
                          <a:moveTo>
                            <a:pt x="334" y="3056"/>
                          </a:moveTo>
                          <a:cubicBezTo>
                            <a:pt x="334" y="3056"/>
                            <a:pt x="-418" y="3056"/>
                            <a:pt x="334" y="3056"/>
                          </a:cubicBezTo>
                          <a:cubicBezTo>
                            <a:pt x="2639" y="2305"/>
                            <a:pt x="4944" y="751"/>
                            <a:pt x="6447" y="0"/>
                          </a:cubicBezTo>
                          <a:lnTo>
                            <a:pt x="6447" y="0"/>
                          </a:lnTo>
                          <a:cubicBezTo>
                            <a:pt x="4142" y="1553"/>
                            <a:pt x="2639" y="2305"/>
                            <a:pt x="334" y="3056"/>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2" name="Freeform: Shape 171">
                      <a:extLst>
                        <a:ext uri="{FF2B5EF4-FFF2-40B4-BE49-F238E27FC236}">
                          <a16:creationId xmlns:a16="http://schemas.microsoft.com/office/drawing/2014/main" id="{10EF8E6E-2718-7ACB-E623-921485A96A3D}"/>
                        </a:ext>
                      </a:extLst>
                    </p:cNvPr>
                    <p:cNvSpPr/>
                    <p:nvPr/>
                  </p:nvSpPr>
                  <p:spPr>
                    <a:xfrm>
                      <a:off x="3710716" y="3832098"/>
                      <a:ext cx="283052" cy="581641"/>
                    </a:xfrm>
                    <a:custGeom>
                      <a:avLst/>
                      <a:gdLst>
                        <a:gd name="connsiteX0" fmla="*/ 281991 w 283052"/>
                        <a:gd name="connsiteY0" fmla="*/ 116517 h 581641"/>
                        <a:gd name="connsiteX1" fmla="*/ 267410 w 283052"/>
                        <a:gd name="connsiteY1" fmla="*/ 251400 h 581641"/>
                        <a:gd name="connsiteX2" fmla="*/ 219911 w 283052"/>
                        <a:gd name="connsiteY2" fmla="*/ 403869 h 581641"/>
                        <a:gd name="connsiteX3" fmla="*/ 148661 w 283052"/>
                        <a:gd name="connsiteY3" fmla="*/ 557892 h 581641"/>
                        <a:gd name="connsiteX4" fmla="*/ 127968 w 283052"/>
                        <a:gd name="connsiteY4" fmla="*/ 581642 h 581641"/>
                        <a:gd name="connsiteX5" fmla="*/ 0 w 283052"/>
                        <a:gd name="connsiteY5" fmla="*/ 440646 h 581641"/>
                        <a:gd name="connsiteX6" fmla="*/ 0 w 283052"/>
                        <a:gd name="connsiteY6" fmla="*/ 440646 h 581641"/>
                        <a:gd name="connsiteX7" fmla="*/ 13027 w 283052"/>
                        <a:gd name="connsiteY7" fmla="*/ 432228 h 581641"/>
                        <a:gd name="connsiteX8" fmla="*/ 13779 w 283052"/>
                        <a:gd name="connsiteY8" fmla="*/ 432228 h 581641"/>
                        <a:gd name="connsiteX9" fmla="*/ 19140 w 283052"/>
                        <a:gd name="connsiteY9" fmla="*/ 429172 h 581641"/>
                        <a:gd name="connsiteX10" fmla="*/ 19892 w 283052"/>
                        <a:gd name="connsiteY10" fmla="*/ 429172 h 581641"/>
                        <a:gd name="connsiteX11" fmla="*/ 25253 w 283052"/>
                        <a:gd name="connsiteY11" fmla="*/ 426116 h 581641"/>
                        <a:gd name="connsiteX12" fmla="*/ 25253 w 283052"/>
                        <a:gd name="connsiteY12" fmla="*/ 426116 h 581641"/>
                        <a:gd name="connsiteX13" fmla="*/ 45195 w 283052"/>
                        <a:gd name="connsiteY13" fmla="*/ 414642 h 581641"/>
                        <a:gd name="connsiteX14" fmla="*/ 45195 w 283052"/>
                        <a:gd name="connsiteY14" fmla="*/ 414642 h 581641"/>
                        <a:gd name="connsiteX15" fmla="*/ 49003 w 283052"/>
                        <a:gd name="connsiteY15" fmla="*/ 412337 h 581641"/>
                        <a:gd name="connsiteX16" fmla="*/ 49003 w 283052"/>
                        <a:gd name="connsiteY16" fmla="*/ 412337 h 581641"/>
                        <a:gd name="connsiteX17" fmla="*/ 52059 w 283052"/>
                        <a:gd name="connsiteY17" fmla="*/ 410032 h 581641"/>
                        <a:gd name="connsiteX18" fmla="*/ 52059 w 283052"/>
                        <a:gd name="connsiteY18" fmla="*/ 410032 h 581641"/>
                        <a:gd name="connsiteX19" fmla="*/ 57420 w 283052"/>
                        <a:gd name="connsiteY19" fmla="*/ 406976 h 581641"/>
                        <a:gd name="connsiteX20" fmla="*/ 57420 w 283052"/>
                        <a:gd name="connsiteY20" fmla="*/ 406976 h 581641"/>
                        <a:gd name="connsiteX21" fmla="*/ 58973 w 283052"/>
                        <a:gd name="connsiteY21" fmla="*/ 406224 h 581641"/>
                        <a:gd name="connsiteX22" fmla="*/ 59725 w 283052"/>
                        <a:gd name="connsiteY22" fmla="*/ 406224 h 581641"/>
                        <a:gd name="connsiteX23" fmla="*/ 60477 w 283052"/>
                        <a:gd name="connsiteY23" fmla="*/ 405473 h 581641"/>
                        <a:gd name="connsiteX24" fmla="*/ 60477 w 283052"/>
                        <a:gd name="connsiteY24" fmla="*/ 405473 h 581641"/>
                        <a:gd name="connsiteX25" fmla="*/ 61228 w 283052"/>
                        <a:gd name="connsiteY25" fmla="*/ 404721 h 581641"/>
                        <a:gd name="connsiteX26" fmla="*/ 136336 w 283052"/>
                        <a:gd name="connsiteY26" fmla="*/ 289780 h 581641"/>
                        <a:gd name="connsiteX27" fmla="*/ 180779 w 283052"/>
                        <a:gd name="connsiteY27" fmla="*/ 184810 h 581641"/>
                        <a:gd name="connsiteX28" fmla="*/ 201472 w 283052"/>
                        <a:gd name="connsiteY28" fmla="*/ 100534 h 581641"/>
                        <a:gd name="connsiteX29" fmla="*/ 270416 w 283052"/>
                        <a:gd name="connsiteY29" fmla="*/ 5534 h 581641"/>
                        <a:gd name="connsiteX30" fmla="*/ 281891 w 283052"/>
                        <a:gd name="connsiteY30" fmla="*/ 116667 h 5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3052" h="581641">
                          <a:moveTo>
                            <a:pt x="281991" y="116517"/>
                          </a:moveTo>
                          <a:cubicBezTo>
                            <a:pt x="281239" y="132601"/>
                            <a:pt x="274325" y="233011"/>
                            <a:pt x="267410" y="251400"/>
                          </a:cubicBezTo>
                          <a:cubicBezTo>
                            <a:pt x="260496" y="269788"/>
                            <a:pt x="231385" y="374758"/>
                            <a:pt x="219911" y="403869"/>
                          </a:cubicBezTo>
                          <a:cubicBezTo>
                            <a:pt x="208437" y="432228"/>
                            <a:pt x="167802" y="530284"/>
                            <a:pt x="148661" y="557892"/>
                          </a:cubicBezTo>
                          <a:cubicBezTo>
                            <a:pt x="145605" y="562501"/>
                            <a:pt x="137939" y="570919"/>
                            <a:pt x="127968" y="581642"/>
                          </a:cubicBezTo>
                          <a:lnTo>
                            <a:pt x="0" y="440646"/>
                          </a:lnTo>
                          <a:lnTo>
                            <a:pt x="0" y="440646"/>
                          </a:lnTo>
                          <a:cubicBezTo>
                            <a:pt x="4610" y="437590"/>
                            <a:pt x="8418" y="435285"/>
                            <a:pt x="13027" y="432228"/>
                          </a:cubicBezTo>
                          <a:lnTo>
                            <a:pt x="13779" y="432228"/>
                          </a:lnTo>
                          <a:cubicBezTo>
                            <a:pt x="15332" y="431477"/>
                            <a:pt x="17587" y="429923"/>
                            <a:pt x="19140" y="429172"/>
                          </a:cubicBezTo>
                          <a:lnTo>
                            <a:pt x="19892" y="429172"/>
                          </a:lnTo>
                          <a:cubicBezTo>
                            <a:pt x="21445" y="428420"/>
                            <a:pt x="22948" y="426867"/>
                            <a:pt x="25253" y="426116"/>
                          </a:cubicBezTo>
                          <a:lnTo>
                            <a:pt x="25253" y="426116"/>
                          </a:lnTo>
                          <a:cubicBezTo>
                            <a:pt x="32919" y="421506"/>
                            <a:pt x="39032" y="417698"/>
                            <a:pt x="45195" y="414642"/>
                          </a:cubicBezTo>
                          <a:lnTo>
                            <a:pt x="45195" y="414642"/>
                          </a:lnTo>
                          <a:cubicBezTo>
                            <a:pt x="46748" y="413890"/>
                            <a:pt x="47499" y="413088"/>
                            <a:pt x="49003" y="412337"/>
                          </a:cubicBezTo>
                          <a:lnTo>
                            <a:pt x="49003" y="412337"/>
                          </a:lnTo>
                          <a:cubicBezTo>
                            <a:pt x="50556" y="411585"/>
                            <a:pt x="51307" y="410784"/>
                            <a:pt x="52059" y="410032"/>
                          </a:cubicBezTo>
                          <a:lnTo>
                            <a:pt x="52059" y="410032"/>
                          </a:lnTo>
                          <a:cubicBezTo>
                            <a:pt x="54364" y="408479"/>
                            <a:pt x="55867" y="407727"/>
                            <a:pt x="57420" y="406976"/>
                          </a:cubicBezTo>
                          <a:lnTo>
                            <a:pt x="57420" y="406976"/>
                          </a:lnTo>
                          <a:cubicBezTo>
                            <a:pt x="58172" y="406976"/>
                            <a:pt x="58172" y="406224"/>
                            <a:pt x="58973" y="406224"/>
                          </a:cubicBezTo>
                          <a:lnTo>
                            <a:pt x="59725" y="406224"/>
                          </a:lnTo>
                          <a:cubicBezTo>
                            <a:pt x="60477" y="406224"/>
                            <a:pt x="60477" y="405473"/>
                            <a:pt x="60477" y="405473"/>
                          </a:cubicBezTo>
                          <a:lnTo>
                            <a:pt x="60477" y="405473"/>
                          </a:lnTo>
                          <a:lnTo>
                            <a:pt x="61228" y="404721"/>
                          </a:lnTo>
                          <a:cubicBezTo>
                            <a:pt x="65838" y="349555"/>
                            <a:pt x="136336" y="289780"/>
                            <a:pt x="136336" y="289780"/>
                          </a:cubicBezTo>
                          <a:cubicBezTo>
                            <a:pt x="146306" y="239976"/>
                            <a:pt x="167751" y="200142"/>
                            <a:pt x="180779" y="184810"/>
                          </a:cubicBezTo>
                          <a:cubicBezTo>
                            <a:pt x="193054" y="170229"/>
                            <a:pt x="191501" y="154146"/>
                            <a:pt x="201472" y="100534"/>
                          </a:cubicBezTo>
                          <a:cubicBezTo>
                            <a:pt x="210691" y="46871"/>
                            <a:pt x="247468" y="-19769"/>
                            <a:pt x="270416" y="5534"/>
                          </a:cubicBezTo>
                          <a:cubicBezTo>
                            <a:pt x="287252" y="20115"/>
                            <a:pt x="282692" y="99782"/>
                            <a:pt x="281891" y="116667"/>
                          </a:cubicBezTo>
                          <a:close/>
                        </a:path>
                      </a:pathLst>
                    </a:custGeom>
                    <a:solidFill>
                      <a:srgbClr val="F2E7D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3" name="Freeform: Shape 172">
                      <a:extLst>
                        <a:ext uri="{FF2B5EF4-FFF2-40B4-BE49-F238E27FC236}">
                          <a16:creationId xmlns:a16="http://schemas.microsoft.com/office/drawing/2014/main" id="{B3C75062-7702-DC35-8792-69BF185B2A34}"/>
                        </a:ext>
                      </a:extLst>
                    </p:cNvPr>
                    <p:cNvSpPr/>
                    <p:nvPr/>
                  </p:nvSpPr>
                  <p:spPr>
                    <a:xfrm>
                      <a:off x="3163569" y="3847802"/>
                      <a:ext cx="889983" cy="1743705"/>
                    </a:xfrm>
                    <a:custGeom>
                      <a:avLst/>
                      <a:gdLst>
                        <a:gd name="connsiteX0" fmla="*/ 32167 w 889983"/>
                        <a:gd name="connsiteY0" fmla="*/ 809648 h 1743705"/>
                        <a:gd name="connsiteX1" fmla="*/ 42138 w 889983"/>
                        <a:gd name="connsiteY1" fmla="*/ 537628 h 1743705"/>
                        <a:gd name="connsiteX2" fmla="*/ 276630 w 889983"/>
                        <a:gd name="connsiteY2" fmla="*/ 348332 h 1743705"/>
                        <a:gd name="connsiteX3" fmla="*/ 468181 w 889983"/>
                        <a:gd name="connsiteY3" fmla="*/ 200422 h 1743705"/>
                        <a:gd name="connsiteX4" fmla="*/ 493484 w 889983"/>
                        <a:gd name="connsiteY4" fmla="*/ 202727 h 1743705"/>
                        <a:gd name="connsiteX5" fmla="*/ 441375 w 889983"/>
                        <a:gd name="connsiteY5" fmla="*/ 364415 h 1743705"/>
                        <a:gd name="connsiteX6" fmla="*/ 426043 w 889983"/>
                        <a:gd name="connsiteY6" fmla="*/ 380499 h 1743705"/>
                        <a:gd name="connsiteX7" fmla="*/ 351737 w 889983"/>
                        <a:gd name="connsiteY7" fmla="*/ 490830 h 1743705"/>
                        <a:gd name="connsiteX8" fmla="*/ 465926 w 889983"/>
                        <a:gd name="connsiteY8" fmla="*/ 464776 h 1743705"/>
                        <a:gd name="connsiteX9" fmla="*/ 620700 w 889983"/>
                        <a:gd name="connsiteY9" fmla="*/ 388917 h 1743705"/>
                        <a:gd name="connsiteX10" fmla="*/ 711891 w 889983"/>
                        <a:gd name="connsiteY10" fmla="*/ 280890 h 1743705"/>
                        <a:gd name="connsiteX11" fmla="*/ 770113 w 889983"/>
                        <a:gd name="connsiteY11" fmla="*/ 179728 h 1743705"/>
                        <a:gd name="connsiteX12" fmla="*/ 801529 w 889983"/>
                        <a:gd name="connsiteY12" fmla="*/ 95452 h 1743705"/>
                        <a:gd name="connsiteX13" fmla="*/ 884303 w 889983"/>
                        <a:gd name="connsiteY13" fmla="*/ 7317 h 1743705"/>
                        <a:gd name="connsiteX14" fmla="*/ 880495 w 889983"/>
                        <a:gd name="connsiteY14" fmla="*/ 125314 h 1743705"/>
                        <a:gd name="connsiteX15" fmla="*/ 848327 w 889983"/>
                        <a:gd name="connsiteY15" fmla="*/ 260949 h 1743705"/>
                        <a:gd name="connsiteX16" fmla="*/ 780134 w 889983"/>
                        <a:gd name="connsiteY16" fmla="*/ 410362 h 1743705"/>
                        <a:gd name="connsiteX17" fmla="*/ 687390 w 889983"/>
                        <a:gd name="connsiteY17" fmla="*/ 558272 h 1743705"/>
                        <a:gd name="connsiteX18" fmla="*/ 361708 w 889983"/>
                        <a:gd name="connsiteY18" fmla="*/ 857900 h 1743705"/>
                        <a:gd name="connsiteX19" fmla="*/ 405399 w 889983"/>
                        <a:gd name="connsiteY19" fmla="*/ 1743705 h 1743705"/>
                        <a:gd name="connsiteX20" fmla="*/ 66690 w 889983"/>
                        <a:gd name="connsiteY20" fmla="*/ 1667095 h 1743705"/>
                        <a:gd name="connsiteX21" fmla="*/ 0 w 889983"/>
                        <a:gd name="connsiteY21" fmla="*/ 1651763 h 1743705"/>
                        <a:gd name="connsiteX22" fmla="*/ 32167 w 889983"/>
                        <a:gd name="connsiteY22" fmla="*/ 809598 h 174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9983" h="1743705">
                          <a:moveTo>
                            <a:pt x="32167" y="809648"/>
                          </a:moveTo>
                          <a:cubicBezTo>
                            <a:pt x="-2305" y="684737"/>
                            <a:pt x="-3858" y="618849"/>
                            <a:pt x="42138" y="537628"/>
                          </a:cubicBezTo>
                          <a:cubicBezTo>
                            <a:pt x="88135" y="456408"/>
                            <a:pt x="216103" y="424241"/>
                            <a:pt x="276630" y="348332"/>
                          </a:cubicBezTo>
                          <a:cubicBezTo>
                            <a:pt x="327185" y="284749"/>
                            <a:pt x="416072" y="210393"/>
                            <a:pt x="468181" y="200422"/>
                          </a:cubicBezTo>
                          <a:cubicBezTo>
                            <a:pt x="478152" y="198869"/>
                            <a:pt x="487321" y="198869"/>
                            <a:pt x="493484" y="202727"/>
                          </a:cubicBezTo>
                          <a:cubicBezTo>
                            <a:pt x="534119" y="225725"/>
                            <a:pt x="488874" y="316114"/>
                            <a:pt x="441375" y="364415"/>
                          </a:cubicBezTo>
                          <a:cubicBezTo>
                            <a:pt x="436013" y="369777"/>
                            <a:pt x="430652" y="375138"/>
                            <a:pt x="426043" y="380499"/>
                          </a:cubicBezTo>
                          <a:cubicBezTo>
                            <a:pt x="386961" y="423389"/>
                            <a:pt x="362459" y="464776"/>
                            <a:pt x="351737" y="490830"/>
                          </a:cubicBezTo>
                          <a:cubicBezTo>
                            <a:pt x="338710" y="520693"/>
                            <a:pt x="396180" y="506163"/>
                            <a:pt x="465926" y="464776"/>
                          </a:cubicBezTo>
                          <a:cubicBezTo>
                            <a:pt x="535672" y="422638"/>
                            <a:pt x="620700" y="388917"/>
                            <a:pt x="620700" y="388917"/>
                          </a:cubicBezTo>
                          <a:cubicBezTo>
                            <a:pt x="632175" y="333000"/>
                            <a:pt x="711891" y="280890"/>
                            <a:pt x="711891" y="280890"/>
                          </a:cubicBezTo>
                          <a:cubicBezTo>
                            <a:pt x="728727" y="231086"/>
                            <a:pt x="755583" y="192756"/>
                            <a:pt x="770113" y="179728"/>
                          </a:cubicBezTo>
                          <a:cubicBezTo>
                            <a:pt x="784694" y="165950"/>
                            <a:pt x="785446" y="149866"/>
                            <a:pt x="801529" y="95452"/>
                          </a:cubicBezTo>
                          <a:cubicBezTo>
                            <a:pt x="818365" y="41789"/>
                            <a:pt x="864361" y="-21794"/>
                            <a:pt x="884303" y="7317"/>
                          </a:cubicBezTo>
                          <a:cubicBezTo>
                            <a:pt x="898081" y="27259"/>
                            <a:pt x="882749" y="108479"/>
                            <a:pt x="880495" y="125314"/>
                          </a:cubicBezTo>
                          <a:cubicBezTo>
                            <a:pt x="878190" y="142150"/>
                            <a:pt x="857497" y="243312"/>
                            <a:pt x="848327" y="260949"/>
                          </a:cubicBezTo>
                          <a:cubicBezTo>
                            <a:pt x="839108" y="278586"/>
                            <a:pt x="795467" y="382804"/>
                            <a:pt x="780134" y="410362"/>
                          </a:cubicBezTo>
                          <a:cubicBezTo>
                            <a:pt x="764802" y="437970"/>
                            <a:pt x="710388" y="532969"/>
                            <a:pt x="687390" y="558272"/>
                          </a:cubicBezTo>
                          <a:cubicBezTo>
                            <a:pt x="660584" y="587383"/>
                            <a:pt x="403846" y="782041"/>
                            <a:pt x="361708" y="857900"/>
                          </a:cubicBezTo>
                          <a:cubicBezTo>
                            <a:pt x="319570" y="933758"/>
                            <a:pt x="405399" y="1743705"/>
                            <a:pt x="405399" y="1743705"/>
                          </a:cubicBezTo>
                          <a:lnTo>
                            <a:pt x="66690" y="1667095"/>
                          </a:lnTo>
                          <a:lnTo>
                            <a:pt x="0" y="1651763"/>
                          </a:lnTo>
                          <a:cubicBezTo>
                            <a:pt x="0" y="1651763"/>
                            <a:pt x="66690" y="935262"/>
                            <a:pt x="32167" y="809598"/>
                          </a:cubicBezTo>
                          <a:close/>
                        </a:path>
                      </a:pathLst>
                    </a:custGeom>
                    <a:solidFill>
                      <a:srgbClr val="C4A686"/>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4" name="Freeform: Shape 173">
                      <a:extLst>
                        <a:ext uri="{FF2B5EF4-FFF2-40B4-BE49-F238E27FC236}">
                          <a16:creationId xmlns:a16="http://schemas.microsoft.com/office/drawing/2014/main" id="{81729C4C-B38A-3B0A-12C7-5666DDB83673}"/>
                        </a:ext>
                      </a:extLst>
                    </p:cNvPr>
                    <p:cNvSpPr/>
                    <p:nvPr/>
                  </p:nvSpPr>
                  <p:spPr>
                    <a:xfrm>
                      <a:off x="3499961" y="3847752"/>
                      <a:ext cx="548728" cy="528572"/>
                    </a:xfrm>
                    <a:custGeom>
                      <a:avLst/>
                      <a:gdLst>
                        <a:gd name="connsiteX0" fmla="*/ 495803 w 548728"/>
                        <a:gd name="connsiteY0" fmla="*/ 100112 h 528572"/>
                        <a:gd name="connsiteX1" fmla="*/ 463635 w 548728"/>
                        <a:gd name="connsiteY1" fmla="*/ 210443 h 528572"/>
                        <a:gd name="connsiteX2" fmla="*/ 419192 w 548728"/>
                        <a:gd name="connsiteY2" fmla="*/ 252581 h 528572"/>
                        <a:gd name="connsiteX3" fmla="*/ 398499 w 548728"/>
                        <a:gd name="connsiteY3" fmla="*/ 310803 h 528572"/>
                        <a:gd name="connsiteX4" fmla="*/ 393137 w 548728"/>
                        <a:gd name="connsiteY4" fmla="*/ 312356 h 528572"/>
                        <a:gd name="connsiteX5" fmla="*/ 318832 w 548728"/>
                        <a:gd name="connsiteY5" fmla="*/ 381301 h 528572"/>
                        <a:gd name="connsiteX6" fmla="*/ 304251 w 548728"/>
                        <a:gd name="connsiteY6" fmla="*/ 428800 h 528572"/>
                        <a:gd name="connsiteX7" fmla="*/ 295032 w 548728"/>
                        <a:gd name="connsiteY7" fmla="*/ 418830 h 528572"/>
                        <a:gd name="connsiteX8" fmla="*/ 4623 w 548728"/>
                        <a:gd name="connsiteY8" fmla="*/ 526856 h 528572"/>
                        <a:gd name="connsiteX9" fmla="*/ 90453 w 548728"/>
                        <a:gd name="connsiteY9" fmla="*/ 380499 h 528572"/>
                        <a:gd name="connsiteX10" fmla="*/ 90453 w 548728"/>
                        <a:gd name="connsiteY10" fmla="*/ 380499 h 528572"/>
                        <a:gd name="connsiteX11" fmla="*/ 16147 w 548728"/>
                        <a:gd name="connsiteY11" fmla="*/ 490830 h 528572"/>
                        <a:gd name="connsiteX12" fmla="*/ 130337 w 548728"/>
                        <a:gd name="connsiteY12" fmla="*/ 464776 h 528572"/>
                        <a:gd name="connsiteX13" fmla="*/ 285111 w 548728"/>
                        <a:gd name="connsiteY13" fmla="*/ 388917 h 528572"/>
                        <a:gd name="connsiteX14" fmla="*/ 376302 w 548728"/>
                        <a:gd name="connsiteY14" fmla="*/ 280890 h 528572"/>
                        <a:gd name="connsiteX15" fmla="*/ 434524 w 548728"/>
                        <a:gd name="connsiteY15" fmla="*/ 179728 h 528572"/>
                        <a:gd name="connsiteX16" fmla="*/ 465940 w 548728"/>
                        <a:gd name="connsiteY16" fmla="*/ 95452 h 528572"/>
                        <a:gd name="connsiteX17" fmla="*/ 548713 w 548728"/>
                        <a:gd name="connsiteY17" fmla="*/ 7317 h 528572"/>
                        <a:gd name="connsiteX18" fmla="*/ 495852 w 548728"/>
                        <a:gd name="connsiteY18" fmla="*/ 100062 h 52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8728" h="528572">
                          <a:moveTo>
                            <a:pt x="495803" y="100112"/>
                          </a:moveTo>
                          <a:cubicBezTo>
                            <a:pt x="468996" y="174417"/>
                            <a:pt x="467443" y="219662"/>
                            <a:pt x="463635" y="210443"/>
                          </a:cubicBezTo>
                          <a:cubicBezTo>
                            <a:pt x="453664" y="187445"/>
                            <a:pt x="436027" y="215053"/>
                            <a:pt x="419192" y="252581"/>
                          </a:cubicBezTo>
                          <a:cubicBezTo>
                            <a:pt x="402357" y="290110"/>
                            <a:pt x="396945" y="297776"/>
                            <a:pt x="398499" y="310803"/>
                          </a:cubicBezTo>
                          <a:cubicBezTo>
                            <a:pt x="400052" y="323830"/>
                            <a:pt x="400052" y="321526"/>
                            <a:pt x="393137" y="312356"/>
                          </a:cubicBezTo>
                          <a:cubicBezTo>
                            <a:pt x="387025" y="303137"/>
                            <a:pt x="328752" y="361409"/>
                            <a:pt x="318832" y="381301"/>
                          </a:cubicBezTo>
                          <a:cubicBezTo>
                            <a:pt x="308861" y="401243"/>
                            <a:pt x="302748" y="421936"/>
                            <a:pt x="304251" y="428800"/>
                          </a:cubicBezTo>
                          <a:cubicBezTo>
                            <a:pt x="305804" y="435715"/>
                            <a:pt x="295032" y="428049"/>
                            <a:pt x="295032" y="418830"/>
                          </a:cubicBezTo>
                          <a:cubicBezTo>
                            <a:pt x="295032" y="409610"/>
                            <a:pt x="28373" y="545244"/>
                            <a:pt x="4623" y="526856"/>
                          </a:cubicBezTo>
                          <a:cubicBezTo>
                            <a:pt x="-13014" y="513077"/>
                            <a:pt x="20707" y="431055"/>
                            <a:pt x="90453" y="380499"/>
                          </a:cubicBezTo>
                          <a:lnTo>
                            <a:pt x="90453" y="380499"/>
                          </a:lnTo>
                          <a:cubicBezTo>
                            <a:pt x="51371" y="423389"/>
                            <a:pt x="26870" y="464776"/>
                            <a:pt x="16147" y="490830"/>
                          </a:cubicBezTo>
                          <a:cubicBezTo>
                            <a:pt x="3120" y="520693"/>
                            <a:pt x="60591" y="506162"/>
                            <a:pt x="130337" y="464776"/>
                          </a:cubicBezTo>
                          <a:cubicBezTo>
                            <a:pt x="200083" y="422638"/>
                            <a:pt x="285111" y="388917"/>
                            <a:pt x="285111" y="388917"/>
                          </a:cubicBezTo>
                          <a:cubicBezTo>
                            <a:pt x="296585" y="333000"/>
                            <a:pt x="376302" y="280890"/>
                            <a:pt x="376302" y="280890"/>
                          </a:cubicBezTo>
                          <a:cubicBezTo>
                            <a:pt x="393137" y="231086"/>
                            <a:pt x="419994" y="192756"/>
                            <a:pt x="434524" y="179728"/>
                          </a:cubicBezTo>
                          <a:cubicBezTo>
                            <a:pt x="449105" y="165950"/>
                            <a:pt x="449856" y="149866"/>
                            <a:pt x="465940" y="95452"/>
                          </a:cubicBezTo>
                          <a:cubicBezTo>
                            <a:pt x="482775" y="41790"/>
                            <a:pt x="528771" y="-21794"/>
                            <a:pt x="548713" y="7317"/>
                          </a:cubicBezTo>
                          <a:cubicBezTo>
                            <a:pt x="549465" y="8069"/>
                            <a:pt x="522659" y="26457"/>
                            <a:pt x="495852" y="100062"/>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5" name="Freeform: Shape 174">
                      <a:extLst>
                        <a:ext uri="{FF2B5EF4-FFF2-40B4-BE49-F238E27FC236}">
                          <a16:creationId xmlns:a16="http://schemas.microsoft.com/office/drawing/2014/main" id="{8FC9A004-2956-2511-256B-BD7EACE1998C}"/>
                        </a:ext>
                      </a:extLst>
                    </p:cNvPr>
                    <p:cNvSpPr/>
                    <p:nvPr/>
                  </p:nvSpPr>
                  <p:spPr>
                    <a:xfrm>
                      <a:off x="3405380" y="4301905"/>
                      <a:ext cx="515225" cy="1291205"/>
                    </a:xfrm>
                    <a:custGeom>
                      <a:avLst/>
                      <a:gdLst>
                        <a:gd name="connsiteX0" fmla="*/ 1850 w 515225"/>
                        <a:gd name="connsiteY0" fmla="*/ 623757 h 1291205"/>
                        <a:gd name="connsiteX1" fmla="*/ 93792 w 515225"/>
                        <a:gd name="connsiteY1" fmla="*/ 328739 h 1291205"/>
                        <a:gd name="connsiteX2" fmla="*/ 515225 w 515225"/>
                        <a:gd name="connsiteY2" fmla="*/ 0 h 1291205"/>
                        <a:gd name="connsiteX3" fmla="*/ 446281 w 515225"/>
                        <a:gd name="connsiteY3" fmla="*/ 105772 h 1291205"/>
                        <a:gd name="connsiteX4" fmla="*/ 120598 w 515225"/>
                        <a:gd name="connsiteY4" fmla="*/ 405400 h 1291205"/>
                        <a:gd name="connsiteX5" fmla="*/ 164290 w 515225"/>
                        <a:gd name="connsiteY5" fmla="*/ 1291206 h 1291205"/>
                        <a:gd name="connsiteX6" fmla="*/ 3353 w 515225"/>
                        <a:gd name="connsiteY6" fmla="*/ 1253677 h 1291205"/>
                        <a:gd name="connsiteX7" fmla="*/ 1800 w 515225"/>
                        <a:gd name="connsiteY7" fmla="*/ 623807 h 129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225" h="1291205">
                          <a:moveTo>
                            <a:pt x="1850" y="623757"/>
                          </a:moveTo>
                          <a:cubicBezTo>
                            <a:pt x="-1958" y="560174"/>
                            <a:pt x="-9624" y="392322"/>
                            <a:pt x="93792" y="328739"/>
                          </a:cubicBezTo>
                          <a:cubicBezTo>
                            <a:pt x="198011" y="265155"/>
                            <a:pt x="480753" y="31416"/>
                            <a:pt x="515225" y="0"/>
                          </a:cubicBezTo>
                          <a:cubicBezTo>
                            <a:pt x="492979" y="38330"/>
                            <a:pt x="462365" y="88135"/>
                            <a:pt x="446281" y="105772"/>
                          </a:cubicBezTo>
                          <a:cubicBezTo>
                            <a:pt x="419475" y="134883"/>
                            <a:pt x="162737" y="329541"/>
                            <a:pt x="120598" y="405400"/>
                          </a:cubicBezTo>
                          <a:cubicBezTo>
                            <a:pt x="78460" y="481258"/>
                            <a:pt x="164290" y="1291206"/>
                            <a:pt x="164290" y="1291206"/>
                          </a:cubicBezTo>
                          <a:lnTo>
                            <a:pt x="3353" y="1253677"/>
                          </a:lnTo>
                          <a:cubicBezTo>
                            <a:pt x="4104" y="1254428"/>
                            <a:pt x="5658" y="687390"/>
                            <a:pt x="1800" y="623807"/>
                          </a:cubicBezTo>
                          <a:close/>
                        </a:path>
                      </a:pathLst>
                    </a:custGeom>
                    <a:solidFill>
                      <a:srgbClr val="CACACA">
                        <a:alpha val="22745"/>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98" name="Graphic 10">
                    <a:extLst>
                      <a:ext uri="{FF2B5EF4-FFF2-40B4-BE49-F238E27FC236}">
                        <a16:creationId xmlns:a16="http://schemas.microsoft.com/office/drawing/2014/main" id="{CA4E41C5-4F13-6902-86A4-6F244B40CDB6}"/>
                      </a:ext>
                    </a:extLst>
                  </p:cNvPr>
                  <p:cNvGrpSpPr/>
                  <p:nvPr/>
                </p:nvGrpSpPr>
                <p:grpSpPr>
                  <a:xfrm>
                    <a:off x="3896806" y="2806759"/>
                    <a:ext cx="928512" cy="2254537"/>
                    <a:chOff x="3896806" y="2806759"/>
                    <a:chExt cx="928512" cy="2254537"/>
                  </a:xfrm>
                </p:grpSpPr>
                <p:sp>
                  <p:nvSpPr>
                    <p:cNvPr id="139" name="Freeform: Shape 138">
                      <a:extLst>
                        <a:ext uri="{FF2B5EF4-FFF2-40B4-BE49-F238E27FC236}">
                          <a16:creationId xmlns:a16="http://schemas.microsoft.com/office/drawing/2014/main" id="{2F4207B1-585E-91DA-BE0D-B98537C392CD}"/>
                        </a:ext>
                      </a:extLst>
                    </p:cNvPr>
                    <p:cNvSpPr/>
                    <p:nvPr/>
                  </p:nvSpPr>
                  <p:spPr>
                    <a:xfrm>
                      <a:off x="3896806" y="2807095"/>
                      <a:ext cx="928462" cy="2254201"/>
                    </a:xfrm>
                    <a:custGeom>
                      <a:avLst/>
                      <a:gdLst>
                        <a:gd name="connsiteX0" fmla="*/ 907351 w 928462"/>
                        <a:gd name="connsiteY0" fmla="*/ 74084 h 2254201"/>
                        <a:gd name="connsiteX1" fmla="*/ 800828 w 928462"/>
                        <a:gd name="connsiteY1" fmla="*/ 219689 h 2254201"/>
                        <a:gd name="connsiteX2" fmla="*/ 799274 w 928462"/>
                        <a:gd name="connsiteY2" fmla="*/ 115470 h 2254201"/>
                        <a:gd name="connsiteX3" fmla="*/ 803082 w 928462"/>
                        <a:gd name="connsiteY3" fmla="*/ 5139 h 2254201"/>
                        <a:gd name="connsiteX4" fmla="*/ 703474 w 928462"/>
                        <a:gd name="connsiteY4" fmla="*/ 90969 h 2254201"/>
                        <a:gd name="connsiteX5" fmla="*/ 652116 w 928462"/>
                        <a:gd name="connsiteY5" fmla="*/ 252658 h 2254201"/>
                        <a:gd name="connsiteX6" fmla="*/ 629870 w 928462"/>
                        <a:gd name="connsiteY6" fmla="*/ 378321 h 2254201"/>
                        <a:gd name="connsiteX7" fmla="*/ 593093 w 928462"/>
                        <a:gd name="connsiteY7" fmla="*/ 251105 h 2254201"/>
                        <a:gd name="connsiteX8" fmla="*/ 544040 w 928462"/>
                        <a:gd name="connsiteY8" fmla="*/ 359933 h 2254201"/>
                        <a:gd name="connsiteX9" fmla="*/ 561677 w 928462"/>
                        <a:gd name="connsiteY9" fmla="*/ 481788 h 2254201"/>
                        <a:gd name="connsiteX10" fmla="*/ 524148 w 928462"/>
                        <a:gd name="connsiteY10" fmla="*/ 646533 h 2254201"/>
                        <a:gd name="connsiteX11" fmla="*/ 347127 w 928462"/>
                        <a:gd name="connsiteY11" fmla="*/ 826611 h 2254201"/>
                        <a:gd name="connsiteX12" fmla="*/ 195410 w 928462"/>
                        <a:gd name="connsiteY12" fmla="*/ 1064910 h 2254201"/>
                        <a:gd name="connsiteX13" fmla="*/ 0 w 928462"/>
                        <a:gd name="connsiteY13" fmla="*/ 2254202 h 2254201"/>
                        <a:gd name="connsiteX14" fmla="*/ 419178 w 928462"/>
                        <a:gd name="connsiteY14" fmla="*/ 2225842 h 2254201"/>
                        <a:gd name="connsiteX15" fmla="*/ 472039 w 928462"/>
                        <a:gd name="connsiteY15" fmla="*/ 1276403 h 2254201"/>
                        <a:gd name="connsiteX16" fmla="*/ 650563 w 928462"/>
                        <a:gd name="connsiteY16" fmla="*/ 953025 h 2254201"/>
                        <a:gd name="connsiteX17" fmla="*/ 696559 w 928462"/>
                        <a:gd name="connsiteY17" fmla="*/ 897860 h 2254201"/>
                        <a:gd name="connsiteX18" fmla="*/ 782389 w 928462"/>
                        <a:gd name="connsiteY18" fmla="*/ 767587 h 2254201"/>
                        <a:gd name="connsiteX19" fmla="*/ 784694 w 928462"/>
                        <a:gd name="connsiteY19" fmla="*/ 751503 h 2254201"/>
                        <a:gd name="connsiteX20" fmla="*/ 784694 w 928462"/>
                        <a:gd name="connsiteY20" fmla="*/ 720087 h 2254201"/>
                        <a:gd name="connsiteX21" fmla="*/ 779333 w 928462"/>
                        <a:gd name="connsiteY21" fmla="*/ 678701 h 2254201"/>
                        <a:gd name="connsiteX22" fmla="*/ 780886 w 928462"/>
                        <a:gd name="connsiteY22" fmla="*/ 664120 h 2254201"/>
                        <a:gd name="connsiteX23" fmla="*/ 849079 w 928462"/>
                        <a:gd name="connsiteY23" fmla="*/ 448017 h 2254201"/>
                        <a:gd name="connsiteX24" fmla="*/ 881246 w 928462"/>
                        <a:gd name="connsiteY24" fmla="*/ 250303 h 2254201"/>
                        <a:gd name="connsiteX25" fmla="*/ 927243 w 928462"/>
                        <a:gd name="connsiteY25" fmla="*/ 83253 h 2254201"/>
                        <a:gd name="connsiteX26" fmla="*/ 907301 w 928462"/>
                        <a:gd name="connsiteY26" fmla="*/ 74034 h 225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28462" h="2254201">
                          <a:moveTo>
                            <a:pt x="907351" y="74084"/>
                          </a:moveTo>
                          <a:cubicBezTo>
                            <a:pt x="874382" y="71779"/>
                            <a:pt x="831492" y="97834"/>
                            <a:pt x="800828" y="219689"/>
                          </a:cubicBezTo>
                          <a:cubicBezTo>
                            <a:pt x="800828" y="219689"/>
                            <a:pt x="800828" y="142277"/>
                            <a:pt x="799274" y="115470"/>
                          </a:cubicBezTo>
                          <a:cubicBezTo>
                            <a:pt x="797721" y="88664"/>
                            <a:pt x="804636" y="18167"/>
                            <a:pt x="803082" y="5139"/>
                          </a:cubicBezTo>
                          <a:cubicBezTo>
                            <a:pt x="800778" y="-7888"/>
                            <a:pt x="727975" y="-1775"/>
                            <a:pt x="703474" y="90969"/>
                          </a:cubicBezTo>
                          <a:cubicBezTo>
                            <a:pt x="703474" y="90969"/>
                            <a:pt x="646755" y="117775"/>
                            <a:pt x="652116" y="252658"/>
                          </a:cubicBezTo>
                          <a:lnTo>
                            <a:pt x="629870" y="378321"/>
                          </a:lnTo>
                          <a:cubicBezTo>
                            <a:pt x="629870" y="378321"/>
                            <a:pt x="599205" y="266437"/>
                            <a:pt x="593093" y="251105"/>
                          </a:cubicBezTo>
                          <a:cubicBezTo>
                            <a:pt x="586980" y="235773"/>
                            <a:pt x="527205" y="287130"/>
                            <a:pt x="544040" y="359933"/>
                          </a:cubicBezTo>
                          <a:cubicBezTo>
                            <a:pt x="560875" y="432735"/>
                            <a:pt x="570846" y="428877"/>
                            <a:pt x="561677" y="481788"/>
                          </a:cubicBezTo>
                          <a:cubicBezTo>
                            <a:pt x="551706" y="534649"/>
                            <a:pt x="540983" y="608203"/>
                            <a:pt x="524148" y="646533"/>
                          </a:cubicBezTo>
                          <a:cubicBezTo>
                            <a:pt x="478152" y="749198"/>
                            <a:pt x="390067" y="782919"/>
                            <a:pt x="347127" y="826611"/>
                          </a:cubicBezTo>
                          <a:cubicBezTo>
                            <a:pt x="304237" y="870302"/>
                            <a:pt x="209940" y="910887"/>
                            <a:pt x="195410" y="1064910"/>
                          </a:cubicBezTo>
                          <a:cubicBezTo>
                            <a:pt x="180879" y="1218933"/>
                            <a:pt x="0" y="2254202"/>
                            <a:pt x="0" y="2254202"/>
                          </a:cubicBezTo>
                          <a:lnTo>
                            <a:pt x="419178" y="2225842"/>
                          </a:lnTo>
                          <a:cubicBezTo>
                            <a:pt x="419178" y="2225842"/>
                            <a:pt x="420731" y="1414342"/>
                            <a:pt x="472039" y="1276403"/>
                          </a:cubicBezTo>
                          <a:cubicBezTo>
                            <a:pt x="513426" y="1163767"/>
                            <a:pt x="583172" y="1041912"/>
                            <a:pt x="650563" y="953025"/>
                          </a:cubicBezTo>
                          <a:cubicBezTo>
                            <a:pt x="665895" y="932332"/>
                            <a:pt x="681227" y="913944"/>
                            <a:pt x="696559" y="897860"/>
                          </a:cubicBezTo>
                          <a:cubicBezTo>
                            <a:pt x="755583" y="833475"/>
                            <a:pt x="776276" y="799003"/>
                            <a:pt x="782389" y="767587"/>
                          </a:cubicBezTo>
                          <a:cubicBezTo>
                            <a:pt x="783141" y="762226"/>
                            <a:pt x="783942" y="756864"/>
                            <a:pt x="784694" y="751503"/>
                          </a:cubicBezTo>
                          <a:cubicBezTo>
                            <a:pt x="785445" y="744589"/>
                            <a:pt x="786999" y="731561"/>
                            <a:pt x="784694" y="720087"/>
                          </a:cubicBezTo>
                          <a:cubicBezTo>
                            <a:pt x="783942" y="717031"/>
                            <a:pt x="779333" y="682559"/>
                            <a:pt x="779333" y="678701"/>
                          </a:cubicBezTo>
                          <a:cubicBezTo>
                            <a:pt x="779333" y="674091"/>
                            <a:pt x="780084" y="669481"/>
                            <a:pt x="780886" y="664120"/>
                          </a:cubicBezTo>
                          <a:cubicBezTo>
                            <a:pt x="790105" y="604345"/>
                            <a:pt x="831442" y="506289"/>
                            <a:pt x="849079" y="448017"/>
                          </a:cubicBezTo>
                          <a:cubicBezTo>
                            <a:pt x="869772" y="379824"/>
                            <a:pt x="872077" y="285577"/>
                            <a:pt x="881246" y="250303"/>
                          </a:cubicBezTo>
                          <a:cubicBezTo>
                            <a:pt x="891217" y="211221"/>
                            <a:pt x="936412" y="92472"/>
                            <a:pt x="927243" y="83253"/>
                          </a:cubicBezTo>
                          <a:cubicBezTo>
                            <a:pt x="924938" y="80197"/>
                            <a:pt x="915769" y="74835"/>
                            <a:pt x="907301" y="74034"/>
                          </a:cubicBezTo>
                          <a:close/>
                        </a:path>
                      </a:pathLst>
                    </a:custGeom>
                    <a:solidFill>
                      <a:srgbClr val="4F312D"/>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 name="Freeform: Shape 139">
                      <a:extLst>
                        <a:ext uri="{FF2B5EF4-FFF2-40B4-BE49-F238E27FC236}">
                          <a16:creationId xmlns:a16="http://schemas.microsoft.com/office/drawing/2014/main" id="{6DD5511D-0C91-5CBB-C077-B3EDB9EEFCDE}"/>
                        </a:ext>
                      </a:extLst>
                    </p:cNvPr>
                    <p:cNvSpPr/>
                    <p:nvPr/>
                  </p:nvSpPr>
                  <p:spPr>
                    <a:xfrm>
                      <a:off x="4460086" y="3276607"/>
                      <a:ext cx="221578" cy="394377"/>
                    </a:xfrm>
                    <a:custGeom>
                      <a:avLst/>
                      <a:gdLst>
                        <a:gd name="connsiteX0" fmla="*/ 50 w 221578"/>
                        <a:gd name="connsiteY0" fmla="*/ 386961 h 394377"/>
                        <a:gd name="connsiteX1" fmla="*/ 67491 w 221578"/>
                        <a:gd name="connsiteY1" fmla="*/ 261298 h 394377"/>
                        <a:gd name="connsiteX2" fmla="*/ 159434 w 221578"/>
                        <a:gd name="connsiteY2" fmla="*/ 134081 h 394377"/>
                        <a:gd name="connsiteX3" fmla="*/ 219961 w 221578"/>
                        <a:gd name="connsiteY3" fmla="*/ 0 h 394377"/>
                        <a:gd name="connsiteX4" fmla="*/ 180879 w 221578"/>
                        <a:gd name="connsiteY4" fmla="*/ 127217 h 394377"/>
                        <a:gd name="connsiteX5" fmla="*/ 27608 w 221578"/>
                        <a:gd name="connsiteY5" fmla="*/ 356347 h 394377"/>
                        <a:gd name="connsiteX6" fmla="*/ 0 w 221578"/>
                        <a:gd name="connsiteY6" fmla="*/ 387011 h 3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78" h="394377">
                          <a:moveTo>
                            <a:pt x="50" y="386961"/>
                          </a:moveTo>
                          <a:cubicBezTo>
                            <a:pt x="3106" y="351687"/>
                            <a:pt x="41437" y="288855"/>
                            <a:pt x="67491" y="261298"/>
                          </a:cubicBezTo>
                          <a:cubicBezTo>
                            <a:pt x="93546" y="233690"/>
                            <a:pt x="150265" y="153271"/>
                            <a:pt x="159434" y="134081"/>
                          </a:cubicBezTo>
                          <a:cubicBezTo>
                            <a:pt x="168653" y="114139"/>
                            <a:pt x="219209" y="55166"/>
                            <a:pt x="219961" y="0"/>
                          </a:cubicBezTo>
                          <a:cubicBezTo>
                            <a:pt x="219961" y="0"/>
                            <a:pt x="233740" y="33721"/>
                            <a:pt x="180879" y="127217"/>
                          </a:cubicBezTo>
                          <a:cubicBezTo>
                            <a:pt x="128018" y="220713"/>
                            <a:pt x="49053" y="295820"/>
                            <a:pt x="27608" y="356347"/>
                          </a:cubicBezTo>
                          <a:cubicBezTo>
                            <a:pt x="6915" y="416874"/>
                            <a:pt x="0" y="387011"/>
                            <a:pt x="0" y="387011"/>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 name="Freeform: Shape 140">
                      <a:extLst>
                        <a:ext uri="{FF2B5EF4-FFF2-40B4-BE49-F238E27FC236}">
                          <a16:creationId xmlns:a16="http://schemas.microsoft.com/office/drawing/2014/main" id="{689FE4AA-61EE-D158-E3B9-D0B9A5ABE57A}"/>
                        </a:ext>
                      </a:extLst>
                    </p:cNvPr>
                    <p:cNvSpPr/>
                    <p:nvPr/>
                  </p:nvSpPr>
                  <p:spPr>
                    <a:xfrm>
                      <a:off x="4679295" y="3557045"/>
                      <a:ext cx="2304" cy="16083"/>
                    </a:xfrm>
                    <a:custGeom>
                      <a:avLst/>
                      <a:gdLst>
                        <a:gd name="connsiteX0" fmla="*/ 2305 w 2304"/>
                        <a:gd name="connsiteY0" fmla="*/ 0 h 16083"/>
                        <a:gd name="connsiteX1" fmla="*/ 0 w 2304"/>
                        <a:gd name="connsiteY1" fmla="*/ 16084 h 16083"/>
                        <a:gd name="connsiteX2" fmla="*/ 2305 w 2304"/>
                        <a:gd name="connsiteY2" fmla="*/ 0 h 16083"/>
                      </a:gdLst>
                      <a:ahLst/>
                      <a:cxnLst>
                        <a:cxn ang="0">
                          <a:pos x="connsiteX0" y="connsiteY0"/>
                        </a:cxn>
                        <a:cxn ang="0">
                          <a:pos x="connsiteX1" y="connsiteY1"/>
                        </a:cxn>
                        <a:cxn ang="0">
                          <a:pos x="connsiteX2" y="connsiteY2"/>
                        </a:cxn>
                      </a:cxnLst>
                      <a:rect l="l" t="t" r="r" b="b"/>
                      <a:pathLst>
                        <a:path w="2304" h="16083">
                          <a:moveTo>
                            <a:pt x="2305" y="0"/>
                          </a:moveTo>
                          <a:cubicBezTo>
                            <a:pt x="1553" y="5361"/>
                            <a:pt x="751" y="10723"/>
                            <a:pt x="0" y="16084"/>
                          </a:cubicBezTo>
                          <a:cubicBezTo>
                            <a:pt x="1553" y="10723"/>
                            <a:pt x="1553" y="5361"/>
                            <a:pt x="2305"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 name="Freeform: Shape 141">
                      <a:extLst>
                        <a:ext uri="{FF2B5EF4-FFF2-40B4-BE49-F238E27FC236}">
                          <a16:creationId xmlns:a16="http://schemas.microsoft.com/office/drawing/2014/main" id="{680298B7-0F58-E344-C5FE-66ED271469E1}"/>
                        </a:ext>
                      </a:extLst>
                    </p:cNvPr>
                    <p:cNvSpPr/>
                    <p:nvPr/>
                  </p:nvSpPr>
                  <p:spPr>
                    <a:xfrm>
                      <a:off x="4681600" y="3525629"/>
                      <a:ext cx="1460" cy="31415"/>
                    </a:xfrm>
                    <a:custGeom>
                      <a:avLst/>
                      <a:gdLst>
                        <a:gd name="connsiteX0" fmla="*/ 0 w 1460"/>
                        <a:gd name="connsiteY0" fmla="*/ 31416 h 31415"/>
                        <a:gd name="connsiteX1" fmla="*/ 0 w 1460"/>
                        <a:gd name="connsiteY1" fmla="*/ 0 h 31415"/>
                        <a:gd name="connsiteX2" fmla="*/ 0 w 1460"/>
                        <a:gd name="connsiteY2" fmla="*/ 0 h 31415"/>
                        <a:gd name="connsiteX3" fmla="*/ 0 w 1460"/>
                        <a:gd name="connsiteY3" fmla="*/ 31416 h 31415"/>
                      </a:gdLst>
                      <a:ahLst/>
                      <a:cxnLst>
                        <a:cxn ang="0">
                          <a:pos x="connsiteX0" y="connsiteY0"/>
                        </a:cxn>
                        <a:cxn ang="0">
                          <a:pos x="connsiteX1" y="connsiteY1"/>
                        </a:cxn>
                        <a:cxn ang="0">
                          <a:pos x="connsiteX2" y="connsiteY2"/>
                        </a:cxn>
                        <a:cxn ang="0">
                          <a:pos x="connsiteX3" y="connsiteY3"/>
                        </a:cxn>
                      </a:cxnLst>
                      <a:rect l="l" t="t" r="r" b="b"/>
                      <a:pathLst>
                        <a:path w="1460" h="31415">
                          <a:moveTo>
                            <a:pt x="0" y="31416"/>
                          </a:moveTo>
                          <a:cubicBezTo>
                            <a:pt x="1554" y="16084"/>
                            <a:pt x="2305" y="3808"/>
                            <a:pt x="0" y="0"/>
                          </a:cubicBezTo>
                          <a:lnTo>
                            <a:pt x="0" y="0"/>
                          </a:lnTo>
                          <a:lnTo>
                            <a:pt x="0" y="31416"/>
                          </a:ln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3" name="Freeform: Shape 142">
                      <a:extLst>
                        <a:ext uri="{FF2B5EF4-FFF2-40B4-BE49-F238E27FC236}">
                          <a16:creationId xmlns:a16="http://schemas.microsoft.com/office/drawing/2014/main" id="{73B5011A-6279-07DE-71A1-E3444EF2E32C}"/>
                        </a:ext>
                      </a:extLst>
                    </p:cNvPr>
                    <p:cNvSpPr/>
                    <p:nvPr/>
                  </p:nvSpPr>
                  <p:spPr>
                    <a:xfrm>
                      <a:off x="4420202" y="3057448"/>
                      <a:ext cx="106523" cy="396180"/>
                    </a:xfrm>
                    <a:custGeom>
                      <a:avLst/>
                      <a:gdLst>
                        <a:gd name="connsiteX0" fmla="*/ 50 w 106523"/>
                        <a:gd name="connsiteY0" fmla="*/ 396180 h 396180"/>
                        <a:gd name="connsiteX1" fmla="*/ 74356 w 106523"/>
                        <a:gd name="connsiteY1" fmla="*/ 252880 h 396180"/>
                        <a:gd name="connsiteX2" fmla="*/ 89688 w 106523"/>
                        <a:gd name="connsiteY2" fmla="*/ 107275 h 396180"/>
                        <a:gd name="connsiteX3" fmla="*/ 69746 w 106523"/>
                        <a:gd name="connsiteY3" fmla="*/ 0 h 396180"/>
                        <a:gd name="connsiteX4" fmla="*/ 99609 w 106523"/>
                        <a:gd name="connsiteY4" fmla="*/ 101914 h 396180"/>
                        <a:gd name="connsiteX5" fmla="*/ 106523 w 106523"/>
                        <a:gd name="connsiteY5" fmla="*/ 127217 h 396180"/>
                        <a:gd name="connsiteX6" fmla="*/ 73554 w 106523"/>
                        <a:gd name="connsiteY6" fmla="*/ 278183 h 396180"/>
                        <a:gd name="connsiteX7" fmla="*/ 0 w 106523"/>
                        <a:gd name="connsiteY7" fmla="*/ 396180 h 39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23" h="396180">
                          <a:moveTo>
                            <a:pt x="50" y="396180"/>
                          </a:moveTo>
                          <a:cubicBezTo>
                            <a:pt x="50" y="396180"/>
                            <a:pt x="58272" y="298075"/>
                            <a:pt x="74356" y="252880"/>
                          </a:cubicBezTo>
                          <a:cubicBezTo>
                            <a:pt x="90439" y="207685"/>
                            <a:pt x="95801" y="130273"/>
                            <a:pt x="89688" y="107275"/>
                          </a:cubicBezTo>
                          <a:cubicBezTo>
                            <a:pt x="83575" y="84277"/>
                            <a:pt x="69746" y="0"/>
                            <a:pt x="69746" y="0"/>
                          </a:cubicBezTo>
                          <a:cubicBezTo>
                            <a:pt x="69746" y="0"/>
                            <a:pt x="89688" y="62080"/>
                            <a:pt x="99609" y="101914"/>
                          </a:cubicBezTo>
                          <a:cubicBezTo>
                            <a:pt x="102665" y="114941"/>
                            <a:pt x="106523" y="124912"/>
                            <a:pt x="106523" y="127217"/>
                          </a:cubicBezTo>
                          <a:cubicBezTo>
                            <a:pt x="106523" y="137187"/>
                            <a:pt x="91943" y="240604"/>
                            <a:pt x="73554" y="278183"/>
                          </a:cubicBezTo>
                          <a:cubicBezTo>
                            <a:pt x="55166" y="317265"/>
                            <a:pt x="0" y="396180"/>
                            <a:pt x="0" y="39618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 name="Freeform: Shape 143">
                      <a:extLst>
                        <a:ext uri="{FF2B5EF4-FFF2-40B4-BE49-F238E27FC236}">
                          <a16:creationId xmlns:a16="http://schemas.microsoft.com/office/drawing/2014/main" id="{36C0449E-9B22-5039-9B10-4F93D30E2E99}"/>
                        </a:ext>
                      </a:extLst>
                    </p:cNvPr>
                    <p:cNvSpPr/>
                    <p:nvPr/>
                  </p:nvSpPr>
                  <p:spPr>
                    <a:xfrm>
                      <a:off x="4502224" y="2898014"/>
                      <a:ext cx="152519" cy="437566"/>
                    </a:xfrm>
                    <a:custGeom>
                      <a:avLst/>
                      <a:gdLst>
                        <a:gd name="connsiteX0" fmla="*/ 97354 w 152519"/>
                        <a:gd name="connsiteY0" fmla="*/ 50 h 437566"/>
                        <a:gd name="connsiteX1" fmla="*/ 82774 w 152519"/>
                        <a:gd name="connsiteY1" fmla="*/ 152520 h 437566"/>
                        <a:gd name="connsiteX2" fmla="*/ 70498 w 152519"/>
                        <a:gd name="connsiteY2" fmla="*/ 166298 h 437566"/>
                        <a:gd name="connsiteX3" fmla="*/ 67441 w 152519"/>
                        <a:gd name="connsiteY3" fmla="*/ 314208 h 437566"/>
                        <a:gd name="connsiteX4" fmla="*/ 49053 w 152519"/>
                        <a:gd name="connsiteY4" fmla="*/ 327987 h 437566"/>
                        <a:gd name="connsiteX5" fmla="*/ 0 w 152519"/>
                        <a:gd name="connsiteY5" fmla="*/ 437567 h 437566"/>
                        <a:gd name="connsiteX6" fmla="*/ 62080 w 152519"/>
                        <a:gd name="connsiteY6" fmla="*/ 354042 h 437566"/>
                        <a:gd name="connsiteX7" fmla="*/ 86582 w 152519"/>
                        <a:gd name="connsiteY7" fmla="*/ 275878 h 437566"/>
                        <a:gd name="connsiteX8" fmla="*/ 127968 w 152519"/>
                        <a:gd name="connsiteY8" fmla="*/ 268212 h 437566"/>
                        <a:gd name="connsiteX9" fmla="*/ 90439 w 152519"/>
                        <a:gd name="connsiteY9" fmla="*/ 253631 h 437566"/>
                        <a:gd name="connsiteX10" fmla="*/ 91191 w 152519"/>
                        <a:gd name="connsiteY10" fmla="*/ 147860 h 437566"/>
                        <a:gd name="connsiteX11" fmla="*/ 98106 w 152519"/>
                        <a:gd name="connsiteY11" fmla="*/ 88085 h 437566"/>
                        <a:gd name="connsiteX12" fmla="*/ 152520 w 152519"/>
                        <a:gd name="connsiteY12" fmla="*/ 68945 h 437566"/>
                        <a:gd name="connsiteX13" fmla="*/ 101964 w 152519"/>
                        <a:gd name="connsiteY13" fmla="*/ 76611 h 437566"/>
                        <a:gd name="connsiteX14" fmla="*/ 97354 w 152519"/>
                        <a:gd name="connsiteY14" fmla="*/ 0 h 4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19" h="437566">
                          <a:moveTo>
                            <a:pt x="97354" y="50"/>
                          </a:moveTo>
                          <a:cubicBezTo>
                            <a:pt x="97354" y="50"/>
                            <a:pt x="89688" y="143350"/>
                            <a:pt x="82774" y="152520"/>
                          </a:cubicBezTo>
                          <a:cubicBezTo>
                            <a:pt x="75859" y="162490"/>
                            <a:pt x="59024" y="167100"/>
                            <a:pt x="70498" y="166298"/>
                          </a:cubicBezTo>
                          <a:cubicBezTo>
                            <a:pt x="90439" y="163994"/>
                            <a:pt x="75859" y="302684"/>
                            <a:pt x="67441" y="314208"/>
                          </a:cubicBezTo>
                          <a:cubicBezTo>
                            <a:pt x="59775" y="325682"/>
                            <a:pt x="33721" y="326484"/>
                            <a:pt x="49053" y="327987"/>
                          </a:cubicBezTo>
                          <a:cubicBezTo>
                            <a:pt x="74356" y="331044"/>
                            <a:pt x="0" y="437567"/>
                            <a:pt x="0" y="437567"/>
                          </a:cubicBezTo>
                          <a:cubicBezTo>
                            <a:pt x="0" y="437567"/>
                            <a:pt x="42138" y="373984"/>
                            <a:pt x="62080" y="354042"/>
                          </a:cubicBezTo>
                          <a:cubicBezTo>
                            <a:pt x="62080" y="354042"/>
                            <a:pt x="82774" y="283544"/>
                            <a:pt x="86582" y="275878"/>
                          </a:cubicBezTo>
                          <a:cubicBezTo>
                            <a:pt x="91191" y="268964"/>
                            <a:pt x="127968" y="268212"/>
                            <a:pt x="127968" y="268212"/>
                          </a:cubicBezTo>
                          <a:cubicBezTo>
                            <a:pt x="127968" y="268212"/>
                            <a:pt x="90439" y="264404"/>
                            <a:pt x="90439" y="253631"/>
                          </a:cubicBezTo>
                          <a:cubicBezTo>
                            <a:pt x="90439" y="243661"/>
                            <a:pt x="91191" y="147860"/>
                            <a:pt x="91191" y="147860"/>
                          </a:cubicBezTo>
                          <a:cubicBezTo>
                            <a:pt x="91191" y="147860"/>
                            <a:pt x="93496" y="91141"/>
                            <a:pt x="98106" y="88085"/>
                          </a:cubicBezTo>
                          <a:cubicBezTo>
                            <a:pt x="102715" y="85028"/>
                            <a:pt x="152520" y="68945"/>
                            <a:pt x="152520" y="68945"/>
                          </a:cubicBezTo>
                          <a:cubicBezTo>
                            <a:pt x="152520" y="68945"/>
                            <a:pt x="111884" y="80419"/>
                            <a:pt x="101964" y="76611"/>
                          </a:cubicBezTo>
                          <a:cubicBezTo>
                            <a:pt x="92744" y="73554"/>
                            <a:pt x="97354" y="0"/>
                            <a:pt x="97354"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 name="Freeform: Shape 144">
                      <a:extLst>
                        <a:ext uri="{FF2B5EF4-FFF2-40B4-BE49-F238E27FC236}">
                          <a16:creationId xmlns:a16="http://schemas.microsoft.com/office/drawing/2014/main" id="{8E3D6580-3310-802B-4451-58F6FA603679}"/>
                        </a:ext>
                      </a:extLst>
                    </p:cNvPr>
                    <p:cNvSpPr/>
                    <p:nvPr/>
                  </p:nvSpPr>
                  <p:spPr>
                    <a:xfrm>
                      <a:off x="4574275" y="2806759"/>
                      <a:ext cx="172411" cy="440687"/>
                    </a:xfrm>
                    <a:custGeom>
                      <a:avLst/>
                      <a:gdLst>
                        <a:gd name="connsiteX0" fmla="*/ 111884 w 172411"/>
                        <a:gd name="connsiteY0" fmla="*/ 114 h 440687"/>
                        <a:gd name="connsiteX1" fmla="*/ 114189 w 172411"/>
                        <a:gd name="connsiteY1" fmla="*/ 224635 h 440687"/>
                        <a:gd name="connsiteX2" fmla="*/ 71300 w 172411"/>
                        <a:gd name="connsiteY2" fmla="*/ 368686 h 440687"/>
                        <a:gd name="connsiteX3" fmla="*/ 43692 w 172411"/>
                        <a:gd name="connsiteY3" fmla="*/ 413881 h 440687"/>
                        <a:gd name="connsiteX4" fmla="*/ 0 w 172411"/>
                        <a:gd name="connsiteY4" fmla="*/ 440687 h 440687"/>
                        <a:gd name="connsiteX5" fmla="*/ 55917 w 172411"/>
                        <a:gd name="connsiteY5" fmla="*/ 412328 h 440687"/>
                        <a:gd name="connsiteX6" fmla="*/ 75859 w 172411"/>
                        <a:gd name="connsiteY6" fmla="*/ 380912 h 440687"/>
                        <a:gd name="connsiteX7" fmla="*/ 114189 w 172411"/>
                        <a:gd name="connsiteY7" fmla="*/ 388578 h 440687"/>
                        <a:gd name="connsiteX8" fmla="*/ 80469 w 172411"/>
                        <a:gd name="connsiteY8" fmla="*/ 373998 h 440687"/>
                        <a:gd name="connsiteX9" fmla="*/ 124912 w 172411"/>
                        <a:gd name="connsiteY9" fmla="*/ 229194 h 440687"/>
                        <a:gd name="connsiteX10" fmla="*/ 172411 w 172411"/>
                        <a:gd name="connsiteY10" fmla="*/ 219975 h 440687"/>
                        <a:gd name="connsiteX11" fmla="*/ 124912 w 172411"/>
                        <a:gd name="connsiteY11" fmla="*/ 219223 h 440687"/>
                        <a:gd name="connsiteX12" fmla="*/ 122607 w 172411"/>
                        <a:gd name="connsiteY12" fmla="*/ 106587 h 440687"/>
                        <a:gd name="connsiteX13" fmla="*/ 126415 w 172411"/>
                        <a:gd name="connsiteY13" fmla="*/ 4674 h 440687"/>
                        <a:gd name="connsiteX14" fmla="*/ 111834 w 172411"/>
                        <a:gd name="connsiteY14" fmla="*/ 64 h 44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411" h="440687">
                          <a:moveTo>
                            <a:pt x="111884" y="114"/>
                          </a:moveTo>
                          <a:cubicBezTo>
                            <a:pt x="119550" y="866"/>
                            <a:pt x="126465" y="200885"/>
                            <a:pt x="114189" y="224635"/>
                          </a:cubicBezTo>
                          <a:cubicBezTo>
                            <a:pt x="101914" y="248384"/>
                            <a:pt x="88886" y="348795"/>
                            <a:pt x="71300" y="368686"/>
                          </a:cubicBezTo>
                          <a:cubicBezTo>
                            <a:pt x="53663" y="388628"/>
                            <a:pt x="64385" y="405464"/>
                            <a:pt x="43692" y="413881"/>
                          </a:cubicBezTo>
                          <a:cubicBezTo>
                            <a:pt x="22998" y="422299"/>
                            <a:pt x="0" y="440687"/>
                            <a:pt x="0" y="440687"/>
                          </a:cubicBezTo>
                          <a:cubicBezTo>
                            <a:pt x="0" y="440687"/>
                            <a:pt x="40635" y="416186"/>
                            <a:pt x="55917" y="412328"/>
                          </a:cubicBezTo>
                          <a:cubicBezTo>
                            <a:pt x="55917" y="412328"/>
                            <a:pt x="66640" y="380912"/>
                            <a:pt x="75859" y="380912"/>
                          </a:cubicBezTo>
                          <a:cubicBezTo>
                            <a:pt x="85078" y="380161"/>
                            <a:pt x="114189" y="388578"/>
                            <a:pt x="114189" y="388578"/>
                          </a:cubicBezTo>
                          <a:cubicBezTo>
                            <a:pt x="114189" y="388578"/>
                            <a:pt x="80469" y="381664"/>
                            <a:pt x="80469" y="373998"/>
                          </a:cubicBezTo>
                          <a:cubicBezTo>
                            <a:pt x="79717" y="367083"/>
                            <a:pt x="116494" y="236810"/>
                            <a:pt x="124912" y="229194"/>
                          </a:cubicBezTo>
                          <a:cubicBezTo>
                            <a:pt x="133329" y="221578"/>
                            <a:pt x="172411" y="219975"/>
                            <a:pt x="172411" y="219975"/>
                          </a:cubicBezTo>
                          <a:lnTo>
                            <a:pt x="124912" y="219223"/>
                          </a:lnTo>
                          <a:cubicBezTo>
                            <a:pt x="124912" y="219223"/>
                            <a:pt x="124912" y="128032"/>
                            <a:pt x="122607" y="106587"/>
                          </a:cubicBezTo>
                          <a:cubicBezTo>
                            <a:pt x="121054" y="93560"/>
                            <a:pt x="127968" y="16950"/>
                            <a:pt x="126415" y="4674"/>
                          </a:cubicBezTo>
                          <a:cubicBezTo>
                            <a:pt x="124862" y="5425"/>
                            <a:pt x="124110" y="-687"/>
                            <a:pt x="111834" y="64"/>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 name="Freeform: Shape 145">
                      <a:extLst>
                        <a:ext uri="{FF2B5EF4-FFF2-40B4-BE49-F238E27FC236}">
                          <a16:creationId xmlns:a16="http://schemas.microsoft.com/office/drawing/2014/main" id="{23A554CB-0C22-4849-1428-8A0514D3BE0E}"/>
                        </a:ext>
                      </a:extLst>
                    </p:cNvPr>
                    <p:cNvSpPr/>
                    <p:nvPr/>
                  </p:nvSpPr>
                  <p:spPr>
                    <a:xfrm>
                      <a:off x="4678513" y="2880832"/>
                      <a:ext cx="146805" cy="589631"/>
                    </a:xfrm>
                    <a:custGeom>
                      <a:avLst/>
                      <a:gdLst>
                        <a:gd name="connsiteX0" fmla="*/ 99589 w 146805"/>
                        <a:gd name="connsiteY0" fmla="*/ 175063 h 589631"/>
                        <a:gd name="connsiteX1" fmla="*/ 145585 w 146805"/>
                        <a:gd name="connsiteY1" fmla="*/ 8013 h 589631"/>
                        <a:gd name="connsiteX2" fmla="*/ 120282 w 146805"/>
                        <a:gd name="connsiteY2" fmla="*/ 347 h 589631"/>
                        <a:gd name="connsiteX3" fmla="*/ 90420 w 146805"/>
                        <a:gd name="connsiteY3" fmla="*/ 170453 h 589631"/>
                        <a:gd name="connsiteX4" fmla="*/ 63613 w 146805"/>
                        <a:gd name="connsiteY4" fmla="*/ 349779 h 589631"/>
                        <a:gd name="connsiteX5" fmla="*/ 30 w 146805"/>
                        <a:gd name="connsiteY5" fmla="*/ 589632 h 589631"/>
                        <a:gd name="connsiteX6" fmla="*/ 30 w 146805"/>
                        <a:gd name="connsiteY6" fmla="*/ 589632 h 589631"/>
                        <a:gd name="connsiteX7" fmla="*/ 68223 w 146805"/>
                        <a:gd name="connsiteY7" fmla="*/ 373529 h 589631"/>
                        <a:gd name="connsiteX8" fmla="*/ 99639 w 146805"/>
                        <a:gd name="connsiteY8" fmla="*/ 175063 h 5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5" h="589631">
                          <a:moveTo>
                            <a:pt x="99589" y="175063"/>
                          </a:moveTo>
                          <a:cubicBezTo>
                            <a:pt x="109560" y="135981"/>
                            <a:pt x="154754" y="14126"/>
                            <a:pt x="145585" y="8013"/>
                          </a:cubicBezTo>
                          <a:cubicBezTo>
                            <a:pt x="137167" y="2652"/>
                            <a:pt x="130253" y="-1206"/>
                            <a:pt x="120282" y="347"/>
                          </a:cubicBezTo>
                          <a:cubicBezTo>
                            <a:pt x="137117" y="4957"/>
                            <a:pt x="98837" y="156674"/>
                            <a:pt x="90420" y="170453"/>
                          </a:cubicBezTo>
                          <a:cubicBezTo>
                            <a:pt x="82002" y="184232"/>
                            <a:pt x="69726" y="329837"/>
                            <a:pt x="63613" y="349779"/>
                          </a:cubicBezTo>
                          <a:cubicBezTo>
                            <a:pt x="57501" y="369721"/>
                            <a:pt x="-1523" y="548997"/>
                            <a:pt x="30" y="589632"/>
                          </a:cubicBezTo>
                          <a:lnTo>
                            <a:pt x="30" y="589632"/>
                          </a:lnTo>
                          <a:cubicBezTo>
                            <a:pt x="9250" y="529856"/>
                            <a:pt x="50586" y="431801"/>
                            <a:pt x="68223" y="373529"/>
                          </a:cubicBezTo>
                          <a:cubicBezTo>
                            <a:pt x="88165" y="305336"/>
                            <a:pt x="90470" y="211088"/>
                            <a:pt x="99639" y="175063"/>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 name="Freeform: Shape 146">
                      <a:extLst>
                        <a:ext uri="{FF2B5EF4-FFF2-40B4-BE49-F238E27FC236}">
                          <a16:creationId xmlns:a16="http://schemas.microsoft.com/office/drawing/2014/main" id="{E6016161-2798-9146-9D0F-29C6D040FEE9}"/>
                        </a:ext>
                      </a:extLst>
                    </p:cNvPr>
                    <p:cNvSpPr/>
                    <p:nvPr/>
                  </p:nvSpPr>
                  <p:spPr>
                    <a:xfrm>
                      <a:off x="4634050" y="3484994"/>
                      <a:ext cx="42138" cy="140243"/>
                    </a:xfrm>
                    <a:custGeom>
                      <a:avLst/>
                      <a:gdLst>
                        <a:gd name="connsiteX0" fmla="*/ 42138 w 42138"/>
                        <a:gd name="connsiteY0" fmla="*/ 50 h 140243"/>
                        <a:gd name="connsiteX1" fmla="*/ 28360 w 42138"/>
                        <a:gd name="connsiteY1" fmla="*/ 87383 h 140243"/>
                        <a:gd name="connsiteX2" fmla="*/ 0 w 42138"/>
                        <a:gd name="connsiteY2" fmla="*/ 140244 h 140243"/>
                        <a:gd name="connsiteX3" fmla="*/ 25303 w 42138"/>
                        <a:gd name="connsiteY3" fmla="*/ 81220 h 140243"/>
                        <a:gd name="connsiteX4" fmla="*/ 42138 w 42138"/>
                        <a:gd name="connsiteY4" fmla="*/ 0 h 14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8" h="140243">
                          <a:moveTo>
                            <a:pt x="42138" y="50"/>
                          </a:moveTo>
                          <a:cubicBezTo>
                            <a:pt x="42138" y="50"/>
                            <a:pt x="38330" y="63633"/>
                            <a:pt x="28360" y="87383"/>
                          </a:cubicBezTo>
                          <a:cubicBezTo>
                            <a:pt x="19140" y="111133"/>
                            <a:pt x="0" y="140244"/>
                            <a:pt x="0" y="140244"/>
                          </a:cubicBezTo>
                          <a:cubicBezTo>
                            <a:pt x="0" y="140244"/>
                            <a:pt x="21445" y="93496"/>
                            <a:pt x="25303" y="81220"/>
                          </a:cubicBezTo>
                          <a:cubicBezTo>
                            <a:pt x="29111" y="68945"/>
                            <a:pt x="42138" y="0"/>
                            <a:pt x="42138"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99" name="Graphic 10">
                    <a:extLst>
                      <a:ext uri="{FF2B5EF4-FFF2-40B4-BE49-F238E27FC236}">
                        <a16:creationId xmlns:a16="http://schemas.microsoft.com/office/drawing/2014/main" id="{D3283A81-953B-9093-E497-EE7E9540FB4E}"/>
                      </a:ext>
                    </a:extLst>
                  </p:cNvPr>
                  <p:cNvGrpSpPr/>
                  <p:nvPr/>
                </p:nvGrpSpPr>
                <p:grpSpPr>
                  <a:xfrm>
                    <a:off x="2170389" y="3832098"/>
                    <a:ext cx="892720" cy="1761011"/>
                    <a:chOff x="2170389" y="3832098"/>
                    <a:chExt cx="892720" cy="1761011"/>
                  </a:xfrm>
                </p:grpSpPr>
                <p:sp>
                  <p:nvSpPr>
                    <p:cNvPr id="110" name="Freeform: Shape 109">
                      <a:extLst>
                        <a:ext uri="{FF2B5EF4-FFF2-40B4-BE49-F238E27FC236}">
                          <a16:creationId xmlns:a16="http://schemas.microsoft.com/office/drawing/2014/main" id="{BB95AE46-82B1-AC4A-C00E-C7A34F6BB9D7}"/>
                        </a:ext>
                      </a:extLst>
                    </p:cNvPr>
                    <p:cNvSpPr/>
                    <p:nvPr/>
                  </p:nvSpPr>
                  <p:spPr>
                    <a:xfrm>
                      <a:off x="2229850" y="3864099"/>
                      <a:ext cx="35637" cy="86820"/>
                    </a:xfrm>
                    <a:custGeom>
                      <a:avLst/>
                      <a:gdLst>
                        <a:gd name="connsiteX0" fmla="*/ 8030 w 35637"/>
                        <a:gd name="connsiteY0" fmla="*/ 86820 h 86820"/>
                        <a:gd name="connsiteX1" fmla="*/ 35638 w 35637"/>
                        <a:gd name="connsiteY1" fmla="*/ 81459 h 86820"/>
                        <a:gd name="connsiteX2" fmla="*/ 1165 w 35637"/>
                        <a:gd name="connsiteY2" fmla="*/ 239 h 86820"/>
                        <a:gd name="connsiteX3" fmla="*/ 8080 w 35637"/>
                        <a:gd name="connsiteY3" fmla="*/ 86820 h 86820"/>
                      </a:gdLst>
                      <a:ahLst/>
                      <a:cxnLst>
                        <a:cxn ang="0">
                          <a:pos x="connsiteX0" y="connsiteY0"/>
                        </a:cxn>
                        <a:cxn ang="0">
                          <a:pos x="connsiteX1" y="connsiteY1"/>
                        </a:cxn>
                        <a:cxn ang="0">
                          <a:pos x="connsiteX2" y="connsiteY2"/>
                        </a:cxn>
                        <a:cxn ang="0">
                          <a:pos x="connsiteX3" y="connsiteY3"/>
                        </a:cxn>
                      </a:cxnLst>
                      <a:rect l="l" t="t" r="r" b="b"/>
                      <a:pathLst>
                        <a:path w="35637" h="86820">
                          <a:moveTo>
                            <a:pt x="8030" y="86820"/>
                          </a:moveTo>
                          <a:lnTo>
                            <a:pt x="35638" y="81459"/>
                          </a:lnTo>
                          <a:cubicBezTo>
                            <a:pt x="35638" y="81459"/>
                            <a:pt x="25667" y="-5122"/>
                            <a:pt x="1165" y="239"/>
                          </a:cubicBezTo>
                          <a:cubicBezTo>
                            <a:pt x="1165" y="239"/>
                            <a:pt x="-4196" y="23237"/>
                            <a:pt x="8080" y="8682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 name="Freeform: Shape 110">
                      <a:extLst>
                        <a:ext uri="{FF2B5EF4-FFF2-40B4-BE49-F238E27FC236}">
                          <a16:creationId xmlns:a16="http://schemas.microsoft.com/office/drawing/2014/main" id="{8530FFD4-6034-318A-F946-507C3962C263}"/>
                        </a:ext>
                      </a:extLst>
                    </p:cNvPr>
                    <p:cNvSpPr/>
                    <p:nvPr/>
                  </p:nvSpPr>
                  <p:spPr>
                    <a:xfrm>
                      <a:off x="2170389" y="3868948"/>
                      <a:ext cx="23799" cy="33720"/>
                    </a:xfrm>
                    <a:custGeom>
                      <a:avLst/>
                      <a:gdLst>
                        <a:gd name="connsiteX0" fmla="*/ 50 w 23799"/>
                        <a:gd name="connsiteY0" fmla="*/ 5361 h 33720"/>
                        <a:gd name="connsiteX1" fmla="*/ 23800 w 23799"/>
                        <a:gd name="connsiteY1" fmla="*/ 33721 h 33720"/>
                        <a:gd name="connsiteX2" fmla="*/ 1553 w 23799"/>
                        <a:gd name="connsiteY2" fmla="*/ 0 h 33720"/>
                        <a:gd name="connsiteX3" fmla="*/ 0 w 23799"/>
                        <a:gd name="connsiteY3" fmla="*/ 5361 h 33720"/>
                      </a:gdLst>
                      <a:ahLst/>
                      <a:cxnLst>
                        <a:cxn ang="0">
                          <a:pos x="connsiteX0" y="connsiteY0"/>
                        </a:cxn>
                        <a:cxn ang="0">
                          <a:pos x="connsiteX1" y="connsiteY1"/>
                        </a:cxn>
                        <a:cxn ang="0">
                          <a:pos x="connsiteX2" y="connsiteY2"/>
                        </a:cxn>
                        <a:cxn ang="0">
                          <a:pos x="connsiteX3" y="connsiteY3"/>
                        </a:cxn>
                      </a:cxnLst>
                      <a:rect l="l" t="t" r="r" b="b"/>
                      <a:pathLst>
                        <a:path w="23799" h="33720">
                          <a:moveTo>
                            <a:pt x="50" y="5361"/>
                          </a:moveTo>
                          <a:cubicBezTo>
                            <a:pt x="50" y="5361"/>
                            <a:pt x="13077" y="-752"/>
                            <a:pt x="23800" y="33721"/>
                          </a:cubicBezTo>
                          <a:cubicBezTo>
                            <a:pt x="23800" y="33721"/>
                            <a:pt x="19190" y="2305"/>
                            <a:pt x="1553" y="0"/>
                          </a:cubicBezTo>
                          <a:cubicBezTo>
                            <a:pt x="802" y="0"/>
                            <a:pt x="0" y="1553"/>
                            <a:pt x="0" y="536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 name="Freeform: Shape 111">
                      <a:extLst>
                        <a:ext uri="{FF2B5EF4-FFF2-40B4-BE49-F238E27FC236}">
                          <a16:creationId xmlns:a16="http://schemas.microsoft.com/office/drawing/2014/main" id="{837AE9FD-DA2D-2485-7182-693DA4904994}"/>
                        </a:ext>
                      </a:extLst>
                    </p:cNvPr>
                    <p:cNvSpPr/>
                    <p:nvPr/>
                  </p:nvSpPr>
                  <p:spPr>
                    <a:xfrm>
                      <a:off x="2574250" y="4070328"/>
                      <a:ext cx="88169" cy="39975"/>
                    </a:xfrm>
                    <a:custGeom>
                      <a:avLst/>
                      <a:gdLst>
                        <a:gd name="connsiteX0" fmla="*/ 88169 w 88169"/>
                        <a:gd name="connsiteY0" fmla="*/ 39976 h 39975"/>
                        <a:gd name="connsiteX1" fmla="*/ 33004 w 88169"/>
                        <a:gd name="connsiteY1" fmla="*/ 4702 h 39975"/>
                        <a:gd name="connsiteX2" fmla="*/ 35 w 88169"/>
                        <a:gd name="connsiteY2" fmla="*/ 23842 h 39975"/>
                        <a:gd name="connsiteX3" fmla="*/ 30699 w 88169"/>
                        <a:gd name="connsiteY3" fmla="*/ 844 h 39975"/>
                        <a:gd name="connsiteX4" fmla="*/ 88169 w 88169"/>
                        <a:gd name="connsiteY4" fmla="*/ 39925 h 3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69" h="39975">
                          <a:moveTo>
                            <a:pt x="88169" y="39976"/>
                          </a:moveTo>
                          <a:cubicBezTo>
                            <a:pt x="88169" y="39976"/>
                            <a:pt x="53697" y="8560"/>
                            <a:pt x="33004" y="4702"/>
                          </a:cubicBezTo>
                          <a:cubicBezTo>
                            <a:pt x="10757" y="894"/>
                            <a:pt x="1588" y="10815"/>
                            <a:pt x="35" y="23842"/>
                          </a:cubicBezTo>
                          <a:cubicBezTo>
                            <a:pt x="35" y="23842"/>
                            <a:pt x="-2270" y="-5269"/>
                            <a:pt x="30699" y="844"/>
                          </a:cubicBezTo>
                          <a:cubicBezTo>
                            <a:pt x="58307" y="5453"/>
                            <a:pt x="88169" y="39925"/>
                            <a:pt x="88169" y="3992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 name="Freeform: Shape 112">
                      <a:extLst>
                        <a:ext uri="{FF2B5EF4-FFF2-40B4-BE49-F238E27FC236}">
                          <a16:creationId xmlns:a16="http://schemas.microsoft.com/office/drawing/2014/main" id="{89CDB855-C716-1FBC-C59C-3FBB091E8071}"/>
                        </a:ext>
                      </a:extLst>
                    </p:cNvPr>
                    <p:cNvSpPr/>
                    <p:nvPr/>
                  </p:nvSpPr>
                  <p:spPr>
                    <a:xfrm>
                      <a:off x="2444012" y="4239024"/>
                      <a:ext cx="1553" cy="751"/>
                    </a:xfrm>
                    <a:custGeom>
                      <a:avLst/>
                      <a:gdLst>
                        <a:gd name="connsiteX0" fmla="*/ 0 w 1553"/>
                        <a:gd name="connsiteY0" fmla="*/ 0 h 751"/>
                        <a:gd name="connsiteX1" fmla="*/ 1553 w 1553"/>
                        <a:gd name="connsiteY1" fmla="*/ 751 h 751"/>
                        <a:gd name="connsiteX2" fmla="*/ 0 w 1553"/>
                        <a:gd name="connsiteY2" fmla="*/ 0 h 751"/>
                      </a:gdLst>
                      <a:ahLst/>
                      <a:cxnLst>
                        <a:cxn ang="0">
                          <a:pos x="connsiteX0" y="connsiteY0"/>
                        </a:cxn>
                        <a:cxn ang="0">
                          <a:pos x="connsiteX1" y="connsiteY1"/>
                        </a:cxn>
                        <a:cxn ang="0">
                          <a:pos x="connsiteX2" y="connsiteY2"/>
                        </a:cxn>
                      </a:cxnLst>
                      <a:rect l="l" t="t" r="r" b="b"/>
                      <a:pathLst>
                        <a:path w="1553" h="751">
                          <a:moveTo>
                            <a:pt x="0" y="0"/>
                          </a:moveTo>
                          <a:cubicBezTo>
                            <a:pt x="752" y="0"/>
                            <a:pt x="752" y="751"/>
                            <a:pt x="1553" y="751"/>
                          </a:cubicBezTo>
                          <a:cubicBezTo>
                            <a:pt x="802" y="0"/>
                            <a:pt x="0"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 name="Freeform: Shape 113">
                      <a:extLst>
                        <a:ext uri="{FF2B5EF4-FFF2-40B4-BE49-F238E27FC236}">
                          <a16:creationId xmlns:a16="http://schemas.microsoft.com/office/drawing/2014/main" id="{631175DD-1307-52DF-D6A5-FA1A2D6F9D86}"/>
                        </a:ext>
                      </a:extLst>
                    </p:cNvPr>
                    <p:cNvSpPr/>
                    <p:nvPr/>
                  </p:nvSpPr>
                  <p:spPr>
                    <a:xfrm>
                      <a:off x="2460897" y="4245938"/>
                      <a:ext cx="21444" cy="9970"/>
                    </a:xfrm>
                    <a:custGeom>
                      <a:avLst/>
                      <a:gdLst>
                        <a:gd name="connsiteX0" fmla="*/ 0 w 21444"/>
                        <a:gd name="connsiteY0" fmla="*/ 0 h 9970"/>
                        <a:gd name="connsiteX1" fmla="*/ 21445 w 21444"/>
                        <a:gd name="connsiteY1" fmla="*/ 9971 h 9970"/>
                        <a:gd name="connsiteX2" fmla="*/ 0 w 21444"/>
                        <a:gd name="connsiteY2" fmla="*/ 0 h 9970"/>
                      </a:gdLst>
                      <a:ahLst/>
                      <a:cxnLst>
                        <a:cxn ang="0">
                          <a:pos x="connsiteX0" y="connsiteY0"/>
                        </a:cxn>
                        <a:cxn ang="0">
                          <a:pos x="connsiteX1" y="connsiteY1"/>
                        </a:cxn>
                        <a:cxn ang="0">
                          <a:pos x="connsiteX2" y="connsiteY2"/>
                        </a:cxn>
                      </a:cxnLst>
                      <a:rect l="l" t="t" r="r" b="b"/>
                      <a:pathLst>
                        <a:path w="21444" h="9970">
                          <a:moveTo>
                            <a:pt x="0" y="0"/>
                          </a:moveTo>
                          <a:cubicBezTo>
                            <a:pt x="6113" y="2305"/>
                            <a:pt x="13779" y="6113"/>
                            <a:pt x="21445" y="9971"/>
                          </a:cubicBezTo>
                          <a:cubicBezTo>
                            <a:pt x="13027" y="6163"/>
                            <a:pt x="6113" y="3056"/>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 name="Freeform: Shape 114">
                      <a:extLst>
                        <a:ext uri="{FF2B5EF4-FFF2-40B4-BE49-F238E27FC236}">
                          <a16:creationId xmlns:a16="http://schemas.microsoft.com/office/drawing/2014/main" id="{336CA30B-0848-09DE-C300-2440C2554DDC}"/>
                        </a:ext>
                      </a:extLst>
                    </p:cNvPr>
                    <p:cNvSpPr/>
                    <p:nvPr/>
                  </p:nvSpPr>
                  <p:spPr>
                    <a:xfrm>
                      <a:off x="2483094" y="4255909"/>
                      <a:ext cx="5361" cy="2304"/>
                    </a:xfrm>
                    <a:custGeom>
                      <a:avLst/>
                      <a:gdLst>
                        <a:gd name="connsiteX0" fmla="*/ 0 w 5361"/>
                        <a:gd name="connsiteY0" fmla="*/ 0 h 2304"/>
                        <a:gd name="connsiteX1" fmla="*/ 5361 w 5361"/>
                        <a:gd name="connsiteY1" fmla="*/ 2305 h 2304"/>
                        <a:gd name="connsiteX2" fmla="*/ 0 w 5361"/>
                        <a:gd name="connsiteY2" fmla="*/ 0 h 2304"/>
                      </a:gdLst>
                      <a:ahLst/>
                      <a:cxnLst>
                        <a:cxn ang="0">
                          <a:pos x="connsiteX0" y="connsiteY0"/>
                        </a:cxn>
                        <a:cxn ang="0">
                          <a:pos x="connsiteX1" y="connsiteY1"/>
                        </a:cxn>
                        <a:cxn ang="0">
                          <a:pos x="connsiteX2" y="connsiteY2"/>
                        </a:cxn>
                      </a:cxnLst>
                      <a:rect l="l" t="t" r="r" b="b"/>
                      <a:pathLst>
                        <a:path w="5361" h="2304">
                          <a:moveTo>
                            <a:pt x="0" y="0"/>
                          </a:moveTo>
                          <a:cubicBezTo>
                            <a:pt x="1553" y="752"/>
                            <a:pt x="3808" y="1553"/>
                            <a:pt x="5361" y="2305"/>
                          </a:cubicBezTo>
                          <a:cubicBezTo>
                            <a:pt x="3808" y="1553"/>
                            <a:pt x="1553" y="752"/>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 name="Freeform: Shape 115">
                      <a:extLst>
                        <a:ext uri="{FF2B5EF4-FFF2-40B4-BE49-F238E27FC236}">
                          <a16:creationId xmlns:a16="http://schemas.microsoft.com/office/drawing/2014/main" id="{C500AF08-C782-E11B-A7C4-C5630083B091}"/>
                        </a:ext>
                      </a:extLst>
                    </p:cNvPr>
                    <p:cNvSpPr/>
                    <p:nvPr/>
                  </p:nvSpPr>
                  <p:spPr>
                    <a:xfrm>
                      <a:off x="2456288" y="4244435"/>
                      <a:ext cx="3808" cy="1553"/>
                    </a:xfrm>
                    <a:custGeom>
                      <a:avLst/>
                      <a:gdLst>
                        <a:gd name="connsiteX0" fmla="*/ 0 w 3808"/>
                        <a:gd name="connsiteY0" fmla="*/ 0 h 1553"/>
                        <a:gd name="connsiteX1" fmla="*/ 3808 w 3808"/>
                        <a:gd name="connsiteY1" fmla="*/ 1553 h 1553"/>
                        <a:gd name="connsiteX2" fmla="*/ 0 w 3808"/>
                        <a:gd name="connsiteY2" fmla="*/ 0 h 1553"/>
                      </a:gdLst>
                      <a:ahLst/>
                      <a:cxnLst>
                        <a:cxn ang="0">
                          <a:pos x="connsiteX0" y="connsiteY0"/>
                        </a:cxn>
                        <a:cxn ang="0">
                          <a:pos x="connsiteX1" y="connsiteY1"/>
                        </a:cxn>
                        <a:cxn ang="0">
                          <a:pos x="connsiteX2" y="connsiteY2"/>
                        </a:cxn>
                      </a:cxnLst>
                      <a:rect l="l" t="t" r="r" b="b"/>
                      <a:pathLst>
                        <a:path w="3808" h="1553">
                          <a:moveTo>
                            <a:pt x="0" y="0"/>
                          </a:moveTo>
                          <a:cubicBezTo>
                            <a:pt x="1553" y="751"/>
                            <a:pt x="2305" y="751"/>
                            <a:pt x="3808" y="1553"/>
                          </a:cubicBezTo>
                          <a:cubicBezTo>
                            <a:pt x="2255" y="802"/>
                            <a:pt x="1503"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 name="Freeform: Shape 116">
                      <a:extLst>
                        <a:ext uri="{FF2B5EF4-FFF2-40B4-BE49-F238E27FC236}">
                          <a16:creationId xmlns:a16="http://schemas.microsoft.com/office/drawing/2014/main" id="{2DAA2E5A-D8BF-BE52-2CAC-553572E70A48}"/>
                        </a:ext>
                      </a:extLst>
                    </p:cNvPr>
                    <p:cNvSpPr/>
                    <p:nvPr/>
                  </p:nvSpPr>
                  <p:spPr>
                    <a:xfrm>
                      <a:off x="2452430" y="4242130"/>
                      <a:ext cx="3807" cy="1553"/>
                    </a:xfrm>
                    <a:custGeom>
                      <a:avLst/>
                      <a:gdLst>
                        <a:gd name="connsiteX0" fmla="*/ 0 w 3807"/>
                        <a:gd name="connsiteY0" fmla="*/ 0 h 1553"/>
                        <a:gd name="connsiteX1" fmla="*/ 3808 w 3807"/>
                        <a:gd name="connsiteY1" fmla="*/ 1553 h 1553"/>
                        <a:gd name="connsiteX2" fmla="*/ 0 w 3807"/>
                        <a:gd name="connsiteY2" fmla="*/ 0 h 1553"/>
                      </a:gdLst>
                      <a:ahLst/>
                      <a:cxnLst>
                        <a:cxn ang="0">
                          <a:pos x="connsiteX0" y="connsiteY0"/>
                        </a:cxn>
                        <a:cxn ang="0">
                          <a:pos x="connsiteX1" y="connsiteY1"/>
                        </a:cxn>
                        <a:cxn ang="0">
                          <a:pos x="connsiteX2" y="connsiteY2"/>
                        </a:cxn>
                      </a:cxnLst>
                      <a:rect l="l" t="t" r="r" b="b"/>
                      <a:pathLst>
                        <a:path w="3807" h="1553">
                          <a:moveTo>
                            <a:pt x="0" y="0"/>
                          </a:moveTo>
                          <a:cubicBezTo>
                            <a:pt x="1553" y="752"/>
                            <a:pt x="2305" y="752"/>
                            <a:pt x="3808" y="1553"/>
                          </a:cubicBezTo>
                          <a:cubicBezTo>
                            <a:pt x="2255" y="1553"/>
                            <a:pt x="752" y="802"/>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 name="Freeform: Shape 117">
                      <a:extLst>
                        <a:ext uri="{FF2B5EF4-FFF2-40B4-BE49-F238E27FC236}">
                          <a16:creationId xmlns:a16="http://schemas.microsoft.com/office/drawing/2014/main" id="{3D250F19-89F3-EBE7-E0AB-6466386A1A48}"/>
                        </a:ext>
                      </a:extLst>
                    </p:cNvPr>
                    <p:cNvSpPr/>
                    <p:nvPr/>
                  </p:nvSpPr>
                  <p:spPr>
                    <a:xfrm>
                      <a:off x="2445565" y="4239825"/>
                      <a:ext cx="6112" cy="2304"/>
                    </a:xfrm>
                    <a:custGeom>
                      <a:avLst/>
                      <a:gdLst>
                        <a:gd name="connsiteX0" fmla="*/ 0 w 6112"/>
                        <a:gd name="connsiteY0" fmla="*/ 0 h 2304"/>
                        <a:gd name="connsiteX1" fmla="*/ 6113 w 6112"/>
                        <a:gd name="connsiteY1" fmla="*/ 2305 h 2304"/>
                        <a:gd name="connsiteX2" fmla="*/ 0 w 6112"/>
                        <a:gd name="connsiteY2" fmla="*/ 0 h 2304"/>
                      </a:gdLst>
                      <a:ahLst/>
                      <a:cxnLst>
                        <a:cxn ang="0">
                          <a:pos x="connsiteX0" y="connsiteY0"/>
                        </a:cxn>
                        <a:cxn ang="0">
                          <a:pos x="connsiteX1" y="connsiteY1"/>
                        </a:cxn>
                        <a:cxn ang="0">
                          <a:pos x="connsiteX2" y="connsiteY2"/>
                        </a:cxn>
                      </a:cxnLst>
                      <a:rect l="l" t="t" r="r" b="b"/>
                      <a:pathLst>
                        <a:path w="6112" h="2304">
                          <a:moveTo>
                            <a:pt x="0" y="0"/>
                          </a:moveTo>
                          <a:cubicBezTo>
                            <a:pt x="1553" y="752"/>
                            <a:pt x="3808" y="1553"/>
                            <a:pt x="6113" y="2305"/>
                          </a:cubicBezTo>
                          <a:cubicBezTo>
                            <a:pt x="3808" y="1553"/>
                            <a:pt x="2305" y="752"/>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 name="Freeform: Shape 118">
                      <a:extLst>
                        <a:ext uri="{FF2B5EF4-FFF2-40B4-BE49-F238E27FC236}">
                          <a16:creationId xmlns:a16="http://schemas.microsoft.com/office/drawing/2014/main" id="{70CFDB32-0F7F-836E-D96D-75864041E2DC}"/>
                        </a:ext>
                      </a:extLst>
                    </p:cNvPr>
                    <p:cNvSpPr/>
                    <p:nvPr/>
                  </p:nvSpPr>
                  <p:spPr>
                    <a:xfrm>
                      <a:off x="2441707" y="4238272"/>
                      <a:ext cx="1553" cy="751"/>
                    </a:xfrm>
                    <a:custGeom>
                      <a:avLst/>
                      <a:gdLst>
                        <a:gd name="connsiteX0" fmla="*/ 0 w 1553"/>
                        <a:gd name="connsiteY0" fmla="*/ 0 h 751"/>
                        <a:gd name="connsiteX1" fmla="*/ 1553 w 1553"/>
                        <a:gd name="connsiteY1" fmla="*/ 752 h 751"/>
                        <a:gd name="connsiteX2" fmla="*/ 0 w 1553"/>
                        <a:gd name="connsiteY2" fmla="*/ 0 h 751"/>
                      </a:gdLst>
                      <a:ahLst/>
                      <a:cxnLst>
                        <a:cxn ang="0">
                          <a:pos x="connsiteX0" y="connsiteY0"/>
                        </a:cxn>
                        <a:cxn ang="0">
                          <a:pos x="connsiteX1" y="connsiteY1"/>
                        </a:cxn>
                        <a:cxn ang="0">
                          <a:pos x="connsiteX2" y="connsiteY2"/>
                        </a:cxn>
                      </a:cxnLst>
                      <a:rect l="l" t="t" r="r" b="b"/>
                      <a:pathLst>
                        <a:path w="1553" h="751">
                          <a:moveTo>
                            <a:pt x="0" y="0"/>
                          </a:moveTo>
                          <a:cubicBezTo>
                            <a:pt x="0" y="0"/>
                            <a:pt x="752" y="0"/>
                            <a:pt x="1553" y="752"/>
                          </a:cubicBezTo>
                          <a:cubicBezTo>
                            <a:pt x="1052" y="250"/>
                            <a:pt x="536"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 name="Freeform: Shape 119">
                      <a:extLst>
                        <a:ext uri="{FF2B5EF4-FFF2-40B4-BE49-F238E27FC236}">
                          <a16:creationId xmlns:a16="http://schemas.microsoft.com/office/drawing/2014/main" id="{CDF6B065-352C-D774-F266-DD7D83079BA7}"/>
                        </a:ext>
                      </a:extLst>
                    </p:cNvPr>
                    <p:cNvSpPr/>
                    <p:nvPr/>
                  </p:nvSpPr>
                  <p:spPr>
                    <a:xfrm>
                      <a:off x="2440204" y="4237520"/>
                      <a:ext cx="1553" cy="751"/>
                    </a:xfrm>
                    <a:custGeom>
                      <a:avLst/>
                      <a:gdLst>
                        <a:gd name="connsiteX0" fmla="*/ 0 w 1553"/>
                        <a:gd name="connsiteY0" fmla="*/ 0 h 751"/>
                        <a:gd name="connsiteX1" fmla="*/ 1553 w 1553"/>
                        <a:gd name="connsiteY1" fmla="*/ 751 h 751"/>
                        <a:gd name="connsiteX2" fmla="*/ 0 w 1553"/>
                        <a:gd name="connsiteY2" fmla="*/ 0 h 751"/>
                      </a:gdLst>
                      <a:ahLst/>
                      <a:cxnLst>
                        <a:cxn ang="0">
                          <a:pos x="connsiteX0" y="connsiteY0"/>
                        </a:cxn>
                        <a:cxn ang="0">
                          <a:pos x="connsiteX1" y="connsiteY1"/>
                        </a:cxn>
                        <a:cxn ang="0">
                          <a:pos x="connsiteX2" y="connsiteY2"/>
                        </a:cxn>
                      </a:cxnLst>
                      <a:rect l="l" t="t" r="r" b="b"/>
                      <a:pathLst>
                        <a:path w="1553" h="751">
                          <a:moveTo>
                            <a:pt x="0" y="0"/>
                          </a:moveTo>
                          <a:cubicBezTo>
                            <a:pt x="0" y="0"/>
                            <a:pt x="752" y="0"/>
                            <a:pt x="1553" y="751"/>
                          </a:cubicBezTo>
                          <a:cubicBezTo>
                            <a:pt x="802" y="0"/>
                            <a:pt x="0"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 name="Freeform: Shape 120">
                      <a:extLst>
                        <a:ext uri="{FF2B5EF4-FFF2-40B4-BE49-F238E27FC236}">
                          <a16:creationId xmlns:a16="http://schemas.microsoft.com/office/drawing/2014/main" id="{1BEE9EBD-4448-543E-7F7B-4E66C0F214BE}"/>
                        </a:ext>
                      </a:extLst>
                    </p:cNvPr>
                    <p:cNvSpPr/>
                    <p:nvPr/>
                  </p:nvSpPr>
                  <p:spPr>
                    <a:xfrm>
                      <a:off x="2496121" y="4262022"/>
                      <a:ext cx="13778" cy="6914"/>
                    </a:xfrm>
                    <a:custGeom>
                      <a:avLst/>
                      <a:gdLst>
                        <a:gd name="connsiteX0" fmla="*/ 0 w 13778"/>
                        <a:gd name="connsiteY0" fmla="*/ 0 h 6914"/>
                        <a:gd name="connsiteX1" fmla="*/ 13779 w 13778"/>
                        <a:gd name="connsiteY1" fmla="*/ 6915 h 6914"/>
                        <a:gd name="connsiteX2" fmla="*/ 0 w 13778"/>
                        <a:gd name="connsiteY2" fmla="*/ 0 h 6914"/>
                      </a:gdLst>
                      <a:ahLst/>
                      <a:cxnLst>
                        <a:cxn ang="0">
                          <a:pos x="connsiteX0" y="connsiteY0"/>
                        </a:cxn>
                        <a:cxn ang="0">
                          <a:pos x="connsiteX1" y="connsiteY1"/>
                        </a:cxn>
                        <a:cxn ang="0">
                          <a:pos x="connsiteX2" y="connsiteY2"/>
                        </a:cxn>
                      </a:cxnLst>
                      <a:rect l="l" t="t" r="r" b="b"/>
                      <a:pathLst>
                        <a:path w="13778" h="6914">
                          <a:moveTo>
                            <a:pt x="0" y="0"/>
                          </a:moveTo>
                          <a:cubicBezTo>
                            <a:pt x="4610" y="2305"/>
                            <a:pt x="9219" y="4610"/>
                            <a:pt x="13779" y="6915"/>
                          </a:cubicBezTo>
                          <a:cubicBezTo>
                            <a:pt x="9169" y="3858"/>
                            <a:pt x="4560" y="2305"/>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 name="Freeform: Shape 121">
                      <a:extLst>
                        <a:ext uri="{FF2B5EF4-FFF2-40B4-BE49-F238E27FC236}">
                          <a16:creationId xmlns:a16="http://schemas.microsoft.com/office/drawing/2014/main" id="{D19E2EAF-B281-5A4C-D7AE-3AD0CDF29529}"/>
                        </a:ext>
                      </a:extLst>
                    </p:cNvPr>
                    <p:cNvSpPr/>
                    <p:nvPr/>
                  </p:nvSpPr>
                  <p:spPr>
                    <a:xfrm>
                      <a:off x="2489207" y="4258965"/>
                      <a:ext cx="6112" cy="3056"/>
                    </a:xfrm>
                    <a:custGeom>
                      <a:avLst/>
                      <a:gdLst>
                        <a:gd name="connsiteX0" fmla="*/ 0 w 6112"/>
                        <a:gd name="connsiteY0" fmla="*/ 0 h 3056"/>
                        <a:gd name="connsiteX1" fmla="*/ 6113 w 6112"/>
                        <a:gd name="connsiteY1" fmla="*/ 3056 h 3056"/>
                        <a:gd name="connsiteX2" fmla="*/ 0 w 6112"/>
                        <a:gd name="connsiteY2" fmla="*/ 0 h 3056"/>
                      </a:gdLst>
                      <a:ahLst/>
                      <a:cxnLst>
                        <a:cxn ang="0">
                          <a:pos x="connsiteX0" y="connsiteY0"/>
                        </a:cxn>
                        <a:cxn ang="0">
                          <a:pos x="connsiteX1" y="connsiteY1"/>
                        </a:cxn>
                        <a:cxn ang="0">
                          <a:pos x="connsiteX2" y="connsiteY2"/>
                        </a:cxn>
                      </a:cxnLst>
                      <a:rect l="l" t="t" r="r" b="b"/>
                      <a:pathLst>
                        <a:path w="6112" h="3056">
                          <a:moveTo>
                            <a:pt x="0" y="0"/>
                          </a:moveTo>
                          <a:cubicBezTo>
                            <a:pt x="1553" y="752"/>
                            <a:pt x="3808" y="1553"/>
                            <a:pt x="6113" y="3056"/>
                          </a:cubicBezTo>
                          <a:cubicBezTo>
                            <a:pt x="3808" y="1503"/>
                            <a:pt x="2305" y="752"/>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 name="Freeform: Shape 122">
                      <a:extLst>
                        <a:ext uri="{FF2B5EF4-FFF2-40B4-BE49-F238E27FC236}">
                          <a16:creationId xmlns:a16="http://schemas.microsoft.com/office/drawing/2014/main" id="{123C7104-66F8-7219-6D21-0689643C88FC}"/>
                        </a:ext>
                      </a:extLst>
                    </p:cNvPr>
                    <p:cNvSpPr/>
                    <p:nvPr/>
                  </p:nvSpPr>
                  <p:spPr>
                    <a:xfrm>
                      <a:off x="2495370" y="4261270"/>
                      <a:ext cx="334" cy="563"/>
                    </a:xfrm>
                    <a:custGeom>
                      <a:avLst/>
                      <a:gdLst>
                        <a:gd name="connsiteX0" fmla="*/ 0 w 334"/>
                        <a:gd name="connsiteY0" fmla="*/ 0 h 563"/>
                        <a:gd name="connsiteX1" fmla="*/ 0 w 334"/>
                        <a:gd name="connsiteY1" fmla="*/ 0 h 563"/>
                        <a:gd name="connsiteX2" fmla="*/ 0 w 334"/>
                        <a:gd name="connsiteY2" fmla="*/ 0 h 563"/>
                      </a:gdLst>
                      <a:ahLst/>
                      <a:cxnLst>
                        <a:cxn ang="0">
                          <a:pos x="connsiteX0" y="connsiteY0"/>
                        </a:cxn>
                        <a:cxn ang="0">
                          <a:pos x="connsiteX1" y="connsiteY1"/>
                        </a:cxn>
                        <a:cxn ang="0">
                          <a:pos x="connsiteX2" y="connsiteY2"/>
                        </a:cxn>
                      </a:cxnLst>
                      <a:rect l="l" t="t" r="r" b="b"/>
                      <a:pathLst>
                        <a:path w="334" h="563">
                          <a:moveTo>
                            <a:pt x="0" y="0"/>
                          </a:moveTo>
                          <a:cubicBezTo>
                            <a:pt x="0" y="751"/>
                            <a:pt x="752" y="751"/>
                            <a:pt x="0" y="0"/>
                          </a:cubicBezTo>
                          <a:cubicBezTo>
                            <a:pt x="752" y="751"/>
                            <a:pt x="0" y="751"/>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 name="Freeform: Shape 123">
                      <a:extLst>
                        <a:ext uri="{FF2B5EF4-FFF2-40B4-BE49-F238E27FC236}">
                          <a16:creationId xmlns:a16="http://schemas.microsoft.com/office/drawing/2014/main" id="{A028259B-95AF-536B-6848-D969743E87EF}"/>
                        </a:ext>
                      </a:extLst>
                    </p:cNvPr>
                    <p:cNvSpPr/>
                    <p:nvPr/>
                  </p:nvSpPr>
                  <p:spPr>
                    <a:xfrm>
                      <a:off x="2488455" y="4258214"/>
                      <a:ext cx="751" cy="751"/>
                    </a:xfrm>
                    <a:custGeom>
                      <a:avLst/>
                      <a:gdLst>
                        <a:gd name="connsiteX0" fmla="*/ 0 w 751"/>
                        <a:gd name="connsiteY0" fmla="*/ 0 h 751"/>
                        <a:gd name="connsiteX1" fmla="*/ 752 w 751"/>
                        <a:gd name="connsiteY1" fmla="*/ 751 h 751"/>
                        <a:gd name="connsiteX2" fmla="*/ 0 w 751"/>
                        <a:gd name="connsiteY2" fmla="*/ 0 h 751"/>
                      </a:gdLst>
                      <a:ahLst/>
                      <a:cxnLst>
                        <a:cxn ang="0">
                          <a:pos x="connsiteX0" y="connsiteY0"/>
                        </a:cxn>
                        <a:cxn ang="0">
                          <a:pos x="connsiteX1" y="connsiteY1"/>
                        </a:cxn>
                        <a:cxn ang="0">
                          <a:pos x="connsiteX2" y="connsiteY2"/>
                        </a:cxn>
                      </a:cxnLst>
                      <a:rect l="l" t="t" r="r" b="b"/>
                      <a:pathLst>
                        <a:path w="751" h="751">
                          <a:moveTo>
                            <a:pt x="0" y="0"/>
                          </a:moveTo>
                          <a:cubicBezTo>
                            <a:pt x="0" y="0"/>
                            <a:pt x="752" y="0"/>
                            <a:pt x="752" y="751"/>
                          </a:cubicBezTo>
                          <a:cubicBezTo>
                            <a:pt x="752" y="751"/>
                            <a:pt x="752"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 name="Freeform: Shape 124">
                      <a:extLst>
                        <a:ext uri="{FF2B5EF4-FFF2-40B4-BE49-F238E27FC236}">
                          <a16:creationId xmlns:a16="http://schemas.microsoft.com/office/drawing/2014/main" id="{2F24389D-EBF2-1B75-83EE-5725797B35BE}"/>
                        </a:ext>
                      </a:extLst>
                    </p:cNvPr>
                    <p:cNvSpPr/>
                    <p:nvPr/>
                  </p:nvSpPr>
                  <p:spPr>
                    <a:xfrm>
                      <a:off x="2455536" y="4243633"/>
                      <a:ext cx="563" cy="334"/>
                    </a:xfrm>
                    <a:custGeom>
                      <a:avLst/>
                      <a:gdLst>
                        <a:gd name="connsiteX0" fmla="*/ 0 w 563"/>
                        <a:gd name="connsiteY0" fmla="*/ 0 h 334"/>
                        <a:gd name="connsiteX1" fmla="*/ 0 w 563"/>
                        <a:gd name="connsiteY1" fmla="*/ 0 h 334"/>
                        <a:gd name="connsiteX2" fmla="*/ 0 w 563"/>
                        <a:gd name="connsiteY2" fmla="*/ 0 h 334"/>
                      </a:gdLst>
                      <a:ahLst/>
                      <a:cxnLst>
                        <a:cxn ang="0">
                          <a:pos x="connsiteX0" y="connsiteY0"/>
                        </a:cxn>
                        <a:cxn ang="0">
                          <a:pos x="connsiteX1" y="connsiteY1"/>
                        </a:cxn>
                        <a:cxn ang="0">
                          <a:pos x="connsiteX2" y="connsiteY2"/>
                        </a:cxn>
                      </a:cxnLst>
                      <a:rect l="l" t="t" r="r" b="b"/>
                      <a:pathLst>
                        <a:path w="563" h="334">
                          <a:moveTo>
                            <a:pt x="0" y="0"/>
                          </a:moveTo>
                          <a:cubicBezTo>
                            <a:pt x="752" y="0"/>
                            <a:pt x="752" y="752"/>
                            <a:pt x="0" y="0"/>
                          </a:cubicBezTo>
                          <a:cubicBezTo>
                            <a:pt x="752" y="752"/>
                            <a:pt x="752"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6" name="Freeform: Shape 125">
                      <a:extLst>
                        <a:ext uri="{FF2B5EF4-FFF2-40B4-BE49-F238E27FC236}">
                          <a16:creationId xmlns:a16="http://schemas.microsoft.com/office/drawing/2014/main" id="{18D640D0-DB06-E472-6CB9-E11D8EE9E3CA}"/>
                        </a:ext>
                      </a:extLst>
                    </p:cNvPr>
                    <p:cNvSpPr/>
                    <p:nvPr/>
                  </p:nvSpPr>
                  <p:spPr>
                    <a:xfrm>
                      <a:off x="2482342" y="4255909"/>
                      <a:ext cx="6112" cy="2304"/>
                    </a:xfrm>
                    <a:custGeom>
                      <a:avLst/>
                      <a:gdLst>
                        <a:gd name="connsiteX0" fmla="*/ 6113 w 6112"/>
                        <a:gd name="connsiteY0" fmla="*/ 2305 h 2304"/>
                        <a:gd name="connsiteX1" fmla="*/ 0 w 6112"/>
                        <a:gd name="connsiteY1" fmla="*/ 0 h 2304"/>
                        <a:gd name="connsiteX2" fmla="*/ 0 w 6112"/>
                        <a:gd name="connsiteY2" fmla="*/ 0 h 2304"/>
                        <a:gd name="connsiteX3" fmla="*/ 6113 w 6112"/>
                        <a:gd name="connsiteY3" fmla="*/ 2305 h 2304"/>
                      </a:gdLst>
                      <a:ahLst/>
                      <a:cxnLst>
                        <a:cxn ang="0">
                          <a:pos x="connsiteX0" y="connsiteY0"/>
                        </a:cxn>
                        <a:cxn ang="0">
                          <a:pos x="connsiteX1" y="connsiteY1"/>
                        </a:cxn>
                        <a:cxn ang="0">
                          <a:pos x="connsiteX2" y="connsiteY2"/>
                        </a:cxn>
                        <a:cxn ang="0">
                          <a:pos x="connsiteX3" y="connsiteY3"/>
                        </a:cxn>
                      </a:cxnLst>
                      <a:rect l="l" t="t" r="r" b="b"/>
                      <a:pathLst>
                        <a:path w="6112" h="2304">
                          <a:moveTo>
                            <a:pt x="6113" y="2305"/>
                          </a:moveTo>
                          <a:cubicBezTo>
                            <a:pt x="3808" y="1553"/>
                            <a:pt x="2305" y="752"/>
                            <a:pt x="0" y="0"/>
                          </a:cubicBezTo>
                          <a:lnTo>
                            <a:pt x="0" y="0"/>
                          </a:lnTo>
                          <a:cubicBezTo>
                            <a:pt x="2305" y="752"/>
                            <a:pt x="4610" y="1553"/>
                            <a:pt x="6113" y="230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7" name="Freeform: Shape 126">
                      <a:extLst>
                        <a:ext uri="{FF2B5EF4-FFF2-40B4-BE49-F238E27FC236}">
                          <a16:creationId xmlns:a16="http://schemas.microsoft.com/office/drawing/2014/main" id="{EED3EA73-EE43-473E-B555-079924CEC37A}"/>
                        </a:ext>
                      </a:extLst>
                    </p:cNvPr>
                    <p:cNvSpPr/>
                    <p:nvPr/>
                  </p:nvSpPr>
                  <p:spPr>
                    <a:xfrm>
                      <a:off x="2489257" y="4258214"/>
                      <a:ext cx="6112" cy="3056"/>
                    </a:xfrm>
                    <a:custGeom>
                      <a:avLst/>
                      <a:gdLst>
                        <a:gd name="connsiteX0" fmla="*/ 6113 w 6112"/>
                        <a:gd name="connsiteY0" fmla="*/ 3056 h 3056"/>
                        <a:gd name="connsiteX1" fmla="*/ 0 w 6112"/>
                        <a:gd name="connsiteY1" fmla="*/ 0 h 3056"/>
                        <a:gd name="connsiteX2" fmla="*/ 752 w 6112"/>
                        <a:gd name="connsiteY2" fmla="*/ 0 h 3056"/>
                        <a:gd name="connsiteX3" fmla="*/ 6113 w 6112"/>
                        <a:gd name="connsiteY3" fmla="*/ 3056 h 3056"/>
                      </a:gdLst>
                      <a:ahLst/>
                      <a:cxnLst>
                        <a:cxn ang="0">
                          <a:pos x="connsiteX0" y="connsiteY0"/>
                        </a:cxn>
                        <a:cxn ang="0">
                          <a:pos x="connsiteX1" y="connsiteY1"/>
                        </a:cxn>
                        <a:cxn ang="0">
                          <a:pos x="connsiteX2" y="connsiteY2"/>
                        </a:cxn>
                        <a:cxn ang="0">
                          <a:pos x="connsiteX3" y="connsiteY3"/>
                        </a:cxn>
                      </a:cxnLst>
                      <a:rect l="l" t="t" r="r" b="b"/>
                      <a:pathLst>
                        <a:path w="6112" h="3056">
                          <a:moveTo>
                            <a:pt x="6113" y="3056"/>
                          </a:moveTo>
                          <a:cubicBezTo>
                            <a:pt x="3808" y="2305"/>
                            <a:pt x="1503" y="751"/>
                            <a:pt x="0" y="0"/>
                          </a:cubicBezTo>
                          <a:lnTo>
                            <a:pt x="752" y="0"/>
                          </a:lnTo>
                          <a:cubicBezTo>
                            <a:pt x="2305" y="1553"/>
                            <a:pt x="3808" y="2305"/>
                            <a:pt x="6113" y="3056"/>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8" name="Freeform: Shape 127">
                      <a:extLst>
                        <a:ext uri="{FF2B5EF4-FFF2-40B4-BE49-F238E27FC236}">
                          <a16:creationId xmlns:a16="http://schemas.microsoft.com/office/drawing/2014/main" id="{5AB43000-13DC-282D-0AED-57D466B273AF}"/>
                        </a:ext>
                      </a:extLst>
                    </p:cNvPr>
                    <p:cNvSpPr/>
                    <p:nvPr/>
                  </p:nvSpPr>
                  <p:spPr>
                    <a:xfrm>
                      <a:off x="2495320" y="4261270"/>
                      <a:ext cx="14580" cy="6914"/>
                    </a:xfrm>
                    <a:custGeom>
                      <a:avLst/>
                      <a:gdLst>
                        <a:gd name="connsiteX0" fmla="*/ 14580 w 14580"/>
                        <a:gd name="connsiteY0" fmla="*/ 6915 h 6914"/>
                        <a:gd name="connsiteX1" fmla="*/ 0 w 14580"/>
                        <a:gd name="connsiteY1" fmla="*/ 0 h 6914"/>
                        <a:gd name="connsiteX2" fmla="*/ 0 w 14580"/>
                        <a:gd name="connsiteY2" fmla="*/ 0 h 6914"/>
                        <a:gd name="connsiteX3" fmla="*/ 14580 w 14580"/>
                        <a:gd name="connsiteY3" fmla="*/ 6915 h 6914"/>
                      </a:gdLst>
                      <a:ahLst/>
                      <a:cxnLst>
                        <a:cxn ang="0">
                          <a:pos x="connsiteX0" y="connsiteY0"/>
                        </a:cxn>
                        <a:cxn ang="0">
                          <a:pos x="connsiteX1" y="connsiteY1"/>
                        </a:cxn>
                        <a:cxn ang="0">
                          <a:pos x="connsiteX2" y="connsiteY2"/>
                        </a:cxn>
                        <a:cxn ang="0">
                          <a:pos x="connsiteX3" y="connsiteY3"/>
                        </a:cxn>
                      </a:cxnLst>
                      <a:rect l="l" t="t" r="r" b="b"/>
                      <a:pathLst>
                        <a:path w="14580" h="6914">
                          <a:moveTo>
                            <a:pt x="14580" y="6915"/>
                          </a:moveTo>
                          <a:cubicBezTo>
                            <a:pt x="9971" y="4610"/>
                            <a:pt x="4610" y="2305"/>
                            <a:pt x="0" y="0"/>
                          </a:cubicBezTo>
                          <a:lnTo>
                            <a:pt x="0" y="0"/>
                          </a:lnTo>
                          <a:cubicBezTo>
                            <a:pt x="5361" y="3056"/>
                            <a:pt x="9971" y="4610"/>
                            <a:pt x="14580" y="6915"/>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9" name="Freeform: Shape 128">
                      <a:extLst>
                        <a:ext uri="{FF2B5EF4-FFF2-40B4-BE49-F238E27FC236}">
                          <a16:creationId xmlns:a16="http://schemas.microsoft.com/office/drawing/2014/main" id="{6E666A4E-E333-5B5E-85AD-492BA5D62CA3}"/>
                        </a:ext>
                      </a:extLst>
                    </p:cNvPr>
                    <p:cNvSpPr/>
                    <p:nvPr/>
                  </p:nvSpPr>
                  <p:spPr>
                    <a:xfrm>
                      <a:off x="2460096" y="4245938"/>
                      <a:ext cx="22246" cy="9970"/>
                    </a:xfrm>
                    <a:custGeom>
                      <a:avLst/>
                      <a:gdLst>
                        <a:gd name="connsiteX0" fmla="*/ 22247 w 22246"/>
                        <a:gd name="connsiteY0" fmla="*/ 9971 h 9970"/>
                        <a:gd name="connsiteX1" fmla="*/ 0 w 22246"/>
                        <a:gd name="connsiteY1" fmla="*/ 0 h 9970"/>
                        <a:gd name="connsiteX2" fmla="*/ 0 w 22246"/>
                        <a:gd name="connsiteY2" fmla="*/ 0 h 9970"/>
                        <a:gd name="connsiteX3" fmla="*/ 22247 w 22246"/>
                        <a:gd name="connsiteY3" fmla="*/ 9971 h 9970"/>
                      </a:gdLst>
                      <a:ahLst/>
                      <a:cxnLst>
                        <a:cxn ang="0">
                          <a:pos x="connsiteX0" y="connsiteY0"/>
                        </a:cxn>
                        <a:cxn ang="0">
                          <a:pos x="connsiteX1" y="connsiteY1"/>
                        </a:cxn>
                        <a:cxn ang="0">
                          <a:pos x="connsiteX2" y="connsiteY2"/>
                        </a:cxn>
                        <a:cxn ang="0">
                          <a:pos x="connsiteX3" y="connsiteY3"/>
                        </a:cxn>
                      </a:cxnLst>
                      <a:rect l="l" t="t" r="r" b="b"/>
                      <a:pathLst>
                        <a:path w="22246" h="9970">
                          <a:moveTo>
                            <a:pt x="22247" y="9971"/>
                          </a:moveTo>
                          <a:cubicBezTo>
                            <a:pt x="13829" y="6163"/>
                            <a:pt x="6914" y="3056"/>
                            <a:pt x="0" y="0"/>
                          </a:cubicBezTo>
                          <a:lnTo>
                            <a:pt x="0" y="0"/>
                          </a:lnTo>
                          <a:cubicBezTo>
                            <a:pt x="6914" y="3056"/>
                            <a:pt x="13779" y="6113"/>
                            <a:pt x="22247" y="997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 name="Freeform: Shape 129">
                      <a:extLst>
                        <a:ext uri="{FF2B5EF4-FFF2-40B4-BE49-F238E27FC236}">
                          <a16:creationId xmlns:a16="http://schemas.microsoft.com/office/drawing/2014/main" id="{4C4C5F93-58A5-BE73-F6D3-1EDABF507326}"/>
                        </a:ext>
                      </a:extLst>
                    </p:cNvPr>
                    <p:cNvSpPr/>
                    <p:nvPr/>
                  </p:nvSpPr>
                  <p:spPr>
                    <a:xfrm>
                      <a:off x="2441757" y="4237470"/>
                      <a:ext cx="3807" cy="1553"/>
                    </a:xfrm>
                    <a:custGeom>
                      <a:avLst/>
                      <a:gdLst>
                        <a:gd name="connsiteX0" fmla="*/ 1503 w 3807"/>
                        <a:gd name="connsiteY0" fmla="*/ 802 h 1553"/>
                        <a:gd name="connsiteX1" fmla="*/ 1503 w 3807"/>
                        <a:gd name="connsiteY1" fmla="*/ 802 h 1553"/>
                        <a:gd name="connsiteX2" fmla="*/ 3808 w 3807"/>
                        <a:gd name="connsiteY2" fmla="*/ 1553 h 1553"/>
                        <a:gd name="connsiteX3" fmla="*/ 0 w 3807"/>
                        <a:gd name="connsiteY3" fmla="*/ 0 h 1553"/>
                        <a:gd name="connsiteX4" fmla="*/ 0 w 3807"/>
                        <a:gd name="connsiteY4" fmla="*/ 0 h 1553"/>
                        <a:gd name="connsiteX5" fmla="*/ 1553 w 3807"/>
                        <a:gd name="connsiteY5" fmla="*/ 751 h 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7" h="1553">
                          <a:moveTo>
                            <a:pt x="1503" y="802"/>
                          </a:moveTo>
                          <a:cubicBezTo>
                            <a:pt x="1503" y="802"/>
                            <a:pt x="1503" y="1553"/>
                            <a:pt x="1503" y="802"/>
                          </a:cubicBezTo>
                          <a:cubicBezTo>
                            <a:pt x="2255" y="1553"/>
                            <a:pt x="3056" y="1553"/>
                            <a:pt x="3808" y="1553"/>
                          </a:cubicBezTo>
                          <a:cubicBezTo>
                            <a:pt x="2255" y="802"/>
                            <a:pt x="752" y="802"/>
                            <a:pt x="0" y="0"/>
                          </a:cubicBezTo>
                          <a:lnTo>
                            <a:pt x="0" y="0"/>
                          </a:lnTo>
                          <a:cubicBezTo>
                            <a:pt x="501" y="501"/>
                            <a:pt x="1017" y="751"/>
                            <a:pt x="1553" y="751"/>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 name="Freeform: Shape 130">
                      <a:extLst>
                        <a:ext uri="{FF2B5EF4-FFF2-40B4-BE49-F238E27FC236}">
                          <a16:creationId xmlns:a16="http://schemas.microsoft.com/office/drawing/2014/main" id="{9ACDEFB9-EA95-91E0-0C97-9B0FBE9BF01E}"/>
                        </a:ext>
                      </a:extLst>
                    </p:cNvPr>
                    <p:cNvSpPr/>
                    <p:nvPr/>
                  </p:nvSpPr>
                  <p:spPr>
                    <a:xfrm>
                      <a:off x="2452430" y="4242932"/>
                      <a:ext cx="7666" cy="3056"/>
                    </a:xfrm>
                    <a:custGeom>
                      <a:avLst/>
                      <a:gdLst>
                        <a:gd name="connsiteX0" fmla="*/ 3858 w 7666"/>
                        <a:gd name="connsiteY0" fmla="*/ 1503 h 3056"/>
                        <a:gd name="connsiteX1" fmla="*/ 7666 w 7666"/>
                        <a:gd name="connsiteY1" fmla="*/ 3057 h 3056"/>
                        <a:gd name="connsiteX2" fmla="*/ 0 w 7666"/>
                        <a:gd name="connsiteY2" fmla="*/ 0 h 3056"/>
                        <a:gd name="connsiteX3" fmla="*/ 3808 w 7666"/>
                        <a:gd name="connsiteY3" fmla="*/ 1553 h 3056"/>
                        <a:gd name="connsiteX4" fmla="*/ 3808 w 7666"/>
                        <a:gd name="connsiteY4" fmla="*/ 1553 h 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6" h="3056">
                          <a:moveTo>
                            <a:pt x="3858" y="1503"/>
                          </a:moveTo>
                          <a:cubicBezTo>
                            <a:pt x="5411" y="2255"/>
                            <a:pt x="6163" y="2255"/>
                            <a:pt x="7666" y="3057"/>
                          </a:cubicBezTo>
                          <a:cubicBezTo>
                            <a:pt x="4610" y="1503"/>
                            <a:pt x="2305" y="752"/>
                            <a:pt x="0" y="0"/>
                          </a:cubicBezTo>
                          <a:cubicBezTo>
                            <a:pt x="752" y="0"/>
                            <a:pt x="2305" y="752"/>
                            <a:pt x="3808" y="1553"/>
                          </a:cubicBezTo>
                          <a:cubicBezTo>
                            <a:pt x="3808" y="802"/>
                            <a:pt x="3808" y="1553"/>
                            <a:pt x="3808" y="1553"/>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 name="Freeform: Shape 131">
                      <a:extLst>
                        <a:ext uri="{FF2B5EF4-FFF2-40B4-BE49-F238E27FC236}">
                          <a16:creationId xmlns:a16="http://schemas.microsoft.com/office/drawing/2014/main" id="{84062977-A436-A027-2D8C-077B169C4EF8}"/>
                        </a:ext>
                      </a:extLst>
                    </p:cNvPr>
                    <p:cNvSpPr/>
                    <p:nvPr/>
                  </p:nvSpPr>
                  <p:spPr>
                    <a:xfrm>
                      <a:off x="2440204" y="4237520"/>
                      <a:ext cx="1553" cy="751"/>
                    </a:xfrm>
                    <a:custGeom>
                      <a:avLst/>
                      <a:gdLst>
                        <a:gd name="connsiteX0" fmla="*/ 0 w 1553"/>
                        <a:gd name="connsiteY0" fmla="*/ 0 h 751"/>
                        <a:gd name="connsiteX1" fmla="*/ 1553 w 1553"/>
                        <a:gd name="connsiteY1" fmla="*/ 751 h 751"/>
                        <a:gd name="connsiteX2" fmla="*/ 0 w 1553"/>
                        <a:gd name="connsiteY2" fmla="*/ 0 h 751"/>
                      </a:gdLst>
                      <a:ahLst/>
                      <a:cxnLst>
                        <a:cxn ang="0">
                          <a:pos x="connsiteX0" y="connsiteY0"/>
                        </a:cxn>
                        <a:cxn ang="0">
                          <a:pos x="connsiteX1" y="connsiteY1"/>
                        </a:cxn>
                        <a:cxn ang="0">
                          <a:pos x="connsiteX2" y="connsiteY2"/>
                        </a:cxn>
                      </a:cxnLst>
                      <a:rect l="l" t="t" r="r" b="b"/>
                      <a:pathLst>
                        <a:path w="1553" h="751">
                          <a:moveTo>
                            <a:pt x="0" y="0"/>
                          </a:moveTo>
                          <a:cubicBezTo>
                            <a:pt x="0" y="0"/>
                            <a:pt x="752" y="0"/>
                            <a:pt x="1553" y="751"/>
                          </a:cubicBezTo>
                          <a:cubicBezTo>
                            <a:pt x="802" y="0"/>
                            <a:pt x="0"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3" name="Freeform: Shape 132">
                      <a:extLst>
                        <a:ext uri="{FF2B5EF4-FFF2-40B4-BE49-F238E27FC236}">
                          <a16:creationId xmlns:a16="http://schemas.microsoft.com/office/drawing/2014/main" id="{61E9B512-7518-49C9-7574-FFCFB2DECE07}"/>
                        </a:ext>
                      </a:extLst>
                    </p:cNvPr>
                    <p:cNvSpPr/>
                    <p:nvPr/>
                  </p:nvSpPr>
                  <p:spPr>
                    <a:xfrm>
                      <a:off x="2446317" y="4239074"/>
                      <a:ext cx="6112" cy="3056"/>
                    </a:xfrm>
                    <a:custGeom>
                      <a:avLst/>
                      <a:gdLst>
                        <a:gd name="connsiteX0" fmla="*/ 6113 w 6112"/>
                        <a:gd name="connsiteY0" fmla="*/ 3056 h 3056"/>
                        <a:gd name="connsiteX1" fmla="*/ 6113 w 6112"/>
                        <a:gd name="connsiteY1" fmla="*/ 3056 h 3056"/>
                        <a:gd name="connsiteX2" fmla="*/ 0 w 6112"/>
                        <a:gd name="connsiteY2" fmla="*/ 0 h 3056"/>
                        <a:gd name="connsiteX3" fmla="*/ 0 w 6112"/>
                        <a:gd name="connsiteY3" fmla="*/ 0 h 3056"/>
                        <a:gd name="connsiteX4" fmla="*/ 6113 w 6112"/>
                        <a:gd name="connsiteY4" fmla="*/ 3056 h 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 h="3056">
                          <a:moveTo>
                            <a:pt x="6113" y="3056"/>
                          </a:moveTo>
                          <a:lnTo>
                            <a:pt x="6113" y="3056"/>
                          </a:lnTo>
                          <a:cubicBezTo>
                            <a:pt x="3808" y="2305"/>
                            <a:pt x="1503" y="751"/>
                            <a:pt x="0" y="0"/>
                          </a:cubicBezTo>
                          <a:lnTo>
                            <a:pt x="0" y="0"/>
                          </a:lnTo>
                          <a:cubicBezTo>
                            <a:pt x="1553" y="1553"/>
                            <a:pt x="3056" y="2305"/>
                            <a:pt x="6113" y="3056"/>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4" name="Freeform: Shape 133">
                      <a:extLst>
                        <a:ext uri="{FF2B5EF4-FFF2-40B4-BE49-F238E27FC236}">
                          <a16:creationId xmlns:a16="http://schemas.microsoft.com/office/drawing/2014/main" id="{B2F01F91-C226-CDF0-EA02-FAD6CFAD0848}"/>
                        </a:ext>
                      </a:extLst>
                    </p:cNvPr>
                    <p:cNvSpPr/>
                    <p:nvPr/>
                  </p:nvSpPr>
                  <p:spPr>
                    <a:xfrm>
                      <a:off x="2495370" y="4261270"/>
                      <a:ext cx="334" cy="333"/>
                    </a:xfrm>
                    <a:custGeom>
                      <a:avLst/>
                      <a:gdLst>
                        <a:gd name="connsiteX0" fmla="*/ 0 w 334"/>
                        <a:gd name="connsiteY0" fmla="*/ 0 h 333"/>
                        <a:gd name="connsiteX1" fmla="*/ 0 w 334"/>
                        <a:gd name="connsiteY1" fmla="*/ 0 h 333"/>
                        <a:gd name="connsiteX2" fmla="*/ 0 w 334"/>
                        <a:gd name="connsiteY2" fmla="*/ 0 h 333"/>
                        <a:gd name="connsiteX3" fmla="*/ 0 w 334"/>
                        <a:gd name="connsiteY3" fmla="*/ 0 h 333"/>
                      </a:gdLst>
                      <a:ahLst/>
                      <a:cxnLst>
                        <a:cxn ang="0">
                          <a:pos x="connsiteX0" y="connsiteY0"/>
                        </a:cxn>
                        <a:cxn ang="0">
                          <a:pos x="connsiteX1" y="connsiteY1"/>
                        </a:cxn>
                        <a:cxn ang="0">
                          <a:pos x="connsiteX2" y="connsiteY2"/>
                        </a:cxn>
                        <a:cxn ang="0">
                          <a:pos x="connsiteX3" y="connsiteY3"/>
                        </a:cxn>
                      </a:cxnLst>
                      <a:rect l="l" t="t" r="r" b="b"/>
                      <a:pathLst>
                        <a:path w="334" h="333">
                          <a:moveTo>
                            <a:pt x="0" y="0"/>
                          </a:moveTo>
                          <a:lnTo>
                            <a:pt x="0" y="0"/>
                          </a:lnTo>
                          <a:cubicBezTo>
                            <a:pt x="0" y="0"/>
                            <a:pt x="0" y="751"/>
                            <a:pt x="0" y="0"/>
                          </a:cubicBezTo>
                          <a:cubicBezTo>
                            <a:pt x="752" y="751"/>
                            <a:pt x="0" y="0"/>
                            <a:pt x="0" y="0"/>
                          </a:cubicBezTo>
                          <a:close/>
                        </a:path>
                      </a:pathLst>
                    </a:custGeom>
                    <a:solidFill>
                      <a:srgbClr val="E7AFA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5" name="Freeform: Shape 134">
                      <a:extLst>
                        <a:ext uri="{FF2B5EF4-FFF2-40B4-BE49-F238E27FC236}">
                          <a16:creationId xmlns:a16="http://schemas.microsoft.com/office/drawing/2014/main" id="{6C5CB21C-2252-37CE-19D9-608A60DC86A9}"/>
                        </a:ext>
                      </a:extLst>
                    </p:cNvPr>
                    <p:cNvSpPr/>
                    <p:nvPr/>
                  </p:nvSpPr>
                  <p:spPr>
                    <a:xfrm>
                      <a:off x="2231457" y="3832098"/>
                      <a:ext cx="283052" cy="581641"/>
                    </a:xfrm>
                    <a:custGeom>
                      <a:avLst/>
                      <a:gdLst>
                        <a:gd name="connsiteX0" fmla="*/ 1061 w 283052"/>
                        <a:gd name="connsiteY0" fmla="*/ 116517 h 581641"/>
                        <a:gd name="connsiteX1" fmla="*/ 15642 w 283052"/>
                        <a:gd name="connsiteY1" fmla="*/ 251400 h 581641"/>
                        <a:gd name="connsiteX2" fmla="*/ 63142 w 283052"/>
                        <a:gd name="connsiteY2" fmla="*/ 403869 h 581641"/>
                        <a:gd name="connsiteX3" fmla="*/ 134391 w 283052"/>
                        <a:gd name="connsiteY3" fmla="*/ 557892 h 581641"/>
                        <a:gd name="connsiteX4" fmla="*/ 155084 w 283052"/>
                        <a:gd name="connsiteY4" fmla="*/ 581642 h 581641"/>
                        <a:gd name="connsiteX5" fmla="*/ 283052 w 283052"/>
                        <a:gd name="connsiteY5" fmla="*/ 440646 h 581641"/>
                        <a:gd name="connsiteX6" fmla="*/ 283052 w 283052"/>
                        <a:gd name="connsiteY6" fmla="*/ 440646 h 581641"/>
                        <a:gd name="connsiteX7" fmla="*/ 270025 w 283052"/>
                        <a:gd name="connsiteY7" fmla="*/ 432228 h 581641"/>
                        <a:gd name="connsiteX8" fmla="*/ 269273 w 283052"/>
                        <a:gd name="connsiteY8" fmla="*/ 432228 h 581641"/>
                        <a:gd name="connsiteX9" fmla="*/ 263912 w 283052"/>
                        <a:gd name="connsiteY9" fmla="*/ 429172 h 581641"/>
                        <a:gd name="connsiteX10" fmla="*/ 263161 w 283052"/>
                        <a:gd name="connsiteY10" fmla="*/ 429172 h 581641"/>
                        <a:gd name="connsiteX11" fmla="*/ 257799 w 283052"/>
                        <a:gd name="connsiteY11" fmla="*/ 426116 h 581641"/>
                        <a:gd name="connsiteX12" fmla="*/ 257799 w 283052"/>
                        <a:gd name="connsiteY12" fmla="*/ 426116 h 581641"/>
                        <a:gd name="connsiteX13" fmla="*/ 237858 w 283052"/>
                        <a:gd name="connsiteY13" fmla="*/ 414642 h 581641"/>
                        <a:gd name="connsiteX14" fmla="*/ 237858 w 283052"/>
                        <a:gd name="connsiteY14" fmla="*/ 414642 h 581641"/>
                        <a:gd name="connsiteX15" fmla="*/ 234050 w 283052"/>
                        <a:gd name="connsiteY15" fmla="*/ 412337 h 581641"/>
                        <a:gd name="connsiteX16" fmla="*/ 234050 w 283052"/>
                        <a:gd name="connsiteY16" fmla="*/ 412337 h 581641"/>
                        <a:gd name="connsiteX17" fmla="*/ 230993 w 283052"/>
                        <a:gd name="connsiteY17" fmla="*/ 410032 h 581641"/>
                        <a:gd name="connsiteX18" fmla="*/ 230993 w 283052"/>
                        <a:gd name="connsiteY18" fmla="*/ 410032 h 581641"/>
                        <a:gd name="connsiteX19" fmla="*/ 225632 w 283052"/>
                        <a:gd name="connsiteY19" fmla="*/ 406976 h 581641"/>
                        <a:gd name="connsiteX20" fmla="*/ 225632 w 283052"/>
                        <a:gd name="connsiteY20" fmla="*/ 406976 h 581641"/>
                        <a:gd name="connsiteX21" fmla="*/ 224079 w 283052"/>
                        <a:gd name="connsiteY21" fmla="*/ 406224 h 581641"/>
                        <a:gd name="connsiteX22" fmla="*/ 223327 w 283052"/>
                        <a:gd name="connsiteY22" fmla="*/ 406224 h 581641"/>
                        <a:gd name="connsiteX23" fmla="*/ 222576 w 283052"/>
                        <a:gd name="connsiteY23" fmla="*/ 405473 h 581641"/>
                        <a:gd name="connsiteX24" fmla="*/ 222576 w 283052"/>
                        <a:gd name="connsiteY24" fmla="*/ 405473 h 581641"/>
                        <a:gd name="connsiteX25" fmla="*/ 221824 w 283052"/>
                        <a:gd name="connsiteY25" fmla="*/ 404721 h 581641"/>
                        <a:gd name="connsiteX26" fmla="*/ 146717 w 283052"/>
                        <a:gd name="connsiteY26" fmla="*/ 289780 h 581641"/>
                        <a:gd name="connsiteX27" fmla="*/ 102274 w 283052"/>
                        <a:gd name="connsiteY27" fmla="*/ 184810 h 581641"/>
                        <a:gd name="connsiteX28" fmla="*/ 81580 w 283052"/>
                        <a:gd name="connsiteY28" fmla="*/ 100534 h 581641"/>
                        <a:gd name="connsiteX29" fmla="*/ 12636 w 283052"/>
                        <a:gd name="connsiteY29" fmla="*/ 5534 h 581641"/>
                        <a:gd name="connsiteX30" fmla="*/ 1162 w 283052"/>
                        <a:gd name="connsiteY30" fmla="*/ 116667 h 5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3052" h="581641">
                          <a:moveTo>
                            <a:pt x="1061" y="116517"/>
                          </a:moveTo>
                          <a:cubicBezTo>
                            <a:pt x="1813" y="132601"/>
                            <a:pt x="8728" y="233011"/>
                            <a:pt x="15642" y="251400"/>
                          </a:cubicBezTo>
                          <a:cubicBezTo>
                            <a:pt x="22557" y="269788"/>
                            <a:pt x="51668" y="374758"/>
                            <a:pt x="63142" y="403869"/>
                          </a:cubicBezTo>
                          <a:cubicBezTo>
                            <a:pt x="74616" y="432228"/>
                            <a:pt x="115251" y="530284"/>
                            <a:pt x="134391" y="557892"/>
                          </a:cubicBezTo>
                          <a:cubicBezTo>
                            <a:pt x="137447" y="562501"/>
                            <a:pt x="145113" y="570919"/>
                            <a:pt x="155084" y="581642"/>
                          </a:cubicBezTo>
                          <a:lnTo>
                            <a:pt x="283052" y="440646"/>
                          </a:lnTo>
                          <a:lnTo>
                            <a:pt x="283052" y="440646"/>
                          </a:lnTo>
                          <a:cubicBezTo>
                            <a:pt x="278443" y="437590"/>
                            <a:pt x="274635" y="435285"/>
                            <a:pt x="270025" y="432228"/>
                          </a:cubicBezTo>
                          <a:lnTo>
                            <a:pt x="269273" y="432228"/>
                          </a:lnTo>
                          <a:cubicBezTo>
                            <a:pt x="267720" y="431477"/>
                            <a:pt x="265465" y="429923"/>
                            <a:pt x="263912" y="429172"/>
                          </a:cubicBezTo>
                          <a:lnTo>
                            <a:pt x="263161" y="429172"/>
                          </a:lnTo>
                          <a:cubicBezTo>
                            <a:pt x="261607" y="428420"/>
                            <a:pt x="260104" y="426867"/>
                            <a:pt x="257799" y="426116"/>
                          </a:cubicBezTo>
                          <a:lnTo>
                            <a:pt x="257799" y="426116"/>
                          </a:lnTo>
                          <a:cubicBezTo>
                            <a:pt x="250133" y="421506"/>
                            <a:pt x="244021" y="417698"/>
                            <a:pt x="237858" y="414642"/>
                          </a:cubicBezTo>
                          <a:lnTo>
                            <a:pt x="237858" y="414642"/>
                          </a:lnTo>
                          <a:cubicBezTo>
                            <a:pt x="236304" y="413890"/>
                            <a:pt x="235553" y="413088"/>
                            <a:pt x="234050" y="412337"/>
                          </a:cubicBezTo>
                          <a:lnTo>
                            <a:pt x="234050" y="412337"/>
                          </a:lnTo>
                          <a:cubicBezTo>
                            <a:pt x="232496" y="411585"/>
                            <a:pt x="231745" y="410784"/>
                            <a:pt x="230993" y="410032"/>
                          </a:cubicBezTo>
                          <a:lnTo>
                            <a:pt x="230993" y="410032"/>
                          </a:lnTo>
                          <a:cubicBezTo>
                            <a:pt x="228688" y="408479"/>
                            <a:pt x="227185" y="407727"/>
                            <a:pt x="225632" y="406976"/>
                          </a:cubicBezTo>
                          <a:lnTo>
                            <a:pt x="225632" y="406976"/>
                          </a:lnTo>
                          <a:cubicBezTo>
                            <a:pt x="224880" y="406976"/>
                            <a:pt x="224880" y="406224"/>
                            <a:pt x="224079" y="406224"/>
                          </a:cubicBezTo>
                          <a:lnTo>
                            <a:pt x="223327" y="406224"/>
                          </a:lnTo>
                          <a:cubicBezTo>
                            <a:pt x="222576" y="406224"/>
                            <a:pt x="222576" y="405473"/>
                            <a:pt x="222576" y="405473"/>
                          </a:cubicBezTo>
                          <a:lnTo>
                            <a:pt x="222576" y="405473"/>
                          </a:lnTo>
                          <a:lnTo>
                            <a:pt x="221824" y="404721"/>
                          </a:lnTo>
                          <a:cubicBezTo>
                            <a:pt x="217214" y="349555"/>
                            <a:pt x="146717" y="289780"/>
                            <a:pt x="146717" y="289780"/>
                          </a:cubicBezTo>
                          <a:cubicBezTo>
                            <a:pt x="136746" y="239976"/>
                            <a:pt x="115301" y="200142"/>
                            <a:pt x="102274" y="184810"/>
                          </a:cubicBezTo>
                          <a:cubicBezTo>
                            <a:pt x="89998" y="170229"/>
                            <a:pt x="91551" y="154146"/>
                            <a:pt x="81580" y="100534"/>
                          </a:cubicBezTo>
                          <a:cubicBezTo>
                            <a:pt x="72361" y="46871"/>
                            <a:pt x="35584" y="-19769"/>
                            <a:pt x="12636" y="5534"/>
                          </a:cubicBezTo>
                          <a:cubicBezTo>
                            <a:pt x="-4199" y="20115"/>
                            <a:pt x="360" y="99782"/>
                            <a:pt x="1162" y="116667"/>
                          </a:cubicBezTo>
                          <a:close/>
                        </a:path>
                      </a:pathLst>
                    </a:custGeom>
                    <a:solidFill>
                      <a:srgbClr val="996B5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6" name="Freeform: Shape 135">
                      <a:extLst>
                        <a:ext uri="{FF2B5EF4-FFF2-40B4-BE49-F238E27FC236}">
                          <a16:creationId xmlns:a16="http://schemas.microsoft.com/office/drawing/2014/main" id="{3276E8BE-46DF-2D17-9608-66EAABF1ECB9}"/>
                        </a:ext>
                      </a:extLst>
                    </p:cNvPr>
                    <p:cNvSpPr/>
                    <p:nvPr/>
                  </p:nvSpPr>
                  <p:spPr>
                    <a:xfrm>
                      <a:off x="2171623" y="3847802"/>
                      <a:ext cx="891486" cy="1743705"/>
                    </a:xfrm>
                    <a:custGeom>
                      <a:avLst/>
                      <a:gdLst>
                        <a:gd name="connsiteX0" fmla="*/ 857816 w 891486"/>
                        <a:gd name="connsiteY0" fmla="*/ 809648 h 1743705"/>
                        <a:gd name="connsiteX1" fmla="*/ 847845 w 891486"/>
                        <a:gd name="connsiteY1" fmla="*/ 537628 h 1743705"/>
                        <a:gd name="connsiteX2" fmla="*/ 613354 w 891486"/>
                        <a:gd name="connsiteY2" fmla="*/ 348332 h 1743705"/>
                        <a:gd name="connsiteX3" fmla="*/ 421802 w 891486"/>
                        <a:gd name="connsiteY3" fmla="*/ 200422 h 1743705"/>
                        <a:gd name="connsiteX4" fmla="*/ 396499 w 891486"/>
                        <a:gd name="connsiteY4" fmla="*/ 202727 h 1743705"/>
                        <a:gd name="connsiteX5" fmla="*/ 448609 w 891486"/>
                        <a:gd name="connsiteY5" fmla="*/ 364415 h 1743705"/>
                        <a:gd name="connsiteX6" fmla="*/ 463941 w 891486"/>
                        <a:gd name="connsiteY6" fmla="*/ 380499 h 1743705"/>
                        <a:gd name="connsiteX7" fmla="*/ 538246 w 891486"/>
                        <a:gd name="connsiteY7" fmla="*/ 490830 h 1743705"/>
                        <a:gd name="connsiteX8" fmla="*/ 424057 w 891486"/>
                        <a:gd name="connsiteY8" fmla="*/ 464776 h 1743705"/>
                        <a:gd name="connsiteX9" fmla="*/ 269283 w 891486"/>
                        <a:gd name="connsiteY9" fmla="*/ 388917 h 1743705"/>
                        <a:gd name="connsiteX10" fmla="*/ 178092 w 891486"/>
                        <a:gd name="connsiteY10" fmla="*/ 280890 h 1743705"/>
                        <a:gd name="connsiteX11" fmla="*/ 119870 w 891486"/>
                        <a:gd name="connsiteY11" fmla="*/ 179728 h 1743705"/>
                        <a:gd name="connsiteX12" fmla="*/ 88454 w 891486"/>
                        <a:gd name="connsiteY12" fmla="*/ 95452 h 1743705"/>
                        <a:gd name="connsiteX13" fmla="*/ 5681 w 891486"/>
                        <a:gd name="connsiteY13" fmla="*/ 7317 h 1743705"/>
                        <a:gd name="connsiteX14" fmla="*/ 9489 w 891486"/>
                        <a:gd name="connsiteY14" fmla="*/ 125314 h 1743705"/>
                        <a:gd name="connsiteX15" fmla="*/ 41656 w 891486"/>
                        <a:gd name="connsiteY15" fmla="*/ 260949 h 1743705"/>
                        <a:gd name="connsiteX16" fmla="*/ 109849 w 891486"/>
                        <a:gd name="connsiteY16" fmla="*/ 410362 h 1743705"/>
                        <a:gd name="connsiteX17" fmla="*/ 202593 w 891486"/>
                        <a:gd name="connsiteY17" fmla="*/ 558272 h 1743705"/>
                        <a:gd name="connsiteX18" fmla="*/ 528275 w 891486"/>
                        <a:gd name="connsiteY18" fmla="*/ 857900 h 1743705"/>
                        <a:gd name="connsiteX19" fmla="*/ 484584 w 891486"/>
                        <a:gd name="connsiteY19" fmla="*/ 1743705 h 1743705"/>
                        <a:gd name="connsiteX20" fmla="*/ 824797 w 891486"/>
                        <a:gd name="connsiteY20" fmla="*/ 1664790 h 1743705"/>
                        <a:gd name="connsiteX21" fmla="*/ 891487 w 891486"/>
                        <a:gd name="connsiteY21" fmla="*/ 1649458 h 1743705"/>
                        <a:gd name="connsiteX22" fmla="*/ 857766 w 891486"/>
                        <a:gd name="connsiteY22" fmla="*/ 809598 h 174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1486" h="1743705">
                          <a:moveTo>
                            <a:pt x="857816" y="809648"/>
                          </a:moveTo>
                          <a:cubicBezTo>
                            <a:pt x="892288" y="684737"/>
                            <a:pt x="893841" y="618849"/>
                            <a:pt x="847845" y="537628"/>
                          </a:cubicBezTo>
                          <a:cubicBezTo>
                            <a:pt x="801849" y="456408"/>
                            <a:pt x="673880" y="424241"/>
                            <a:pt x="613354" y="348332"/>
                          </a:cubicBezTo>
                          <a:cubicBezTo>
                            <a:pt x="562798" y="284749"/>
                            <a:pt x="473912" y="210393"/>
                            <a:pt x="421802" y="200422"/>
                          </a:cubicBezTo>
                          <a:cubicBezTo>
                            <a:pt x="411832" y="198869"/>
                            <a:pt x="402662" y="198869"/>
                            <a:pt x="396499" y="202727"/>
                          </a:cubicBezTo>
                          <a:cubicBezTo>
                            <a:pt x="355864" y="225725"/>
                            <a:pt x="401109" y="316114"/>
                            <a:pt x="448609" y="364415"/>
                          </a:cubicBezTo>
                          <a:cubicBezTo>
                            <a:pt x="453970" y="369777"/>
                            <a:pt x="459331" y="375138"/>
                            <a:pt x="463941" y="380499"/>
                          </a:cubicBezTo>
                          <a:cubicBezTo>
                            <a:pt x="503023" y="423389"/>
                            <a:pt x="527524" y="464776"/>
                            <a:pt x="538246" y="490830"/>
                          </a:cubicBezTo>
                          <a:cubicBezTo>
                            <a:pt x="551274" y="520693"/>
                            <a:pt x="493803" y="506163"/>
                            <a:pt x="424057" y="464776"/>
                          </a:cubicBezTo>
                          <a:cubicBezTo>
                            <a:pt x="354311" y="422638"/>
                            <a:pt x="269283" y="388917"/>
                            <a:pt x="269283" y="388917"/>
                          </a:cubicBezTo>
                          <a:cubicBezTo>
                            <a:pt x="257809" y="333000"/>
                            <a:pt x="178092" y="280890"/>
                            <a:pt x="178092" y="280890"/>
                          </a:cubicBezTo>
                          <a:cubicBezTo>
                            <a:pt x="161257" y="231086"/>
                            <a:pt x="134400" y="192756"/>
                            <a:pt x="119870" y="179728"/>
                          </a:cubicBezTo>
                          <a:cubicBezTo>
                            <a:pt x="105289" y="165950"/>
                            <a:pt x="104538" y="149866"/>
                            <a:pt x="88454" y="95452"/>
                          </a:cubicBezTo>
                          <a:cubicBezTo>
                            <a:pt x="71619" y="41789"/>
                            <a:pt x="25622" y="-21794"/>
                            <a:pt x="5681" y="7317"/>
                          </a:cubicBezTo>
                          <a:cubicBezTo>
                            <a:pt x="-8098" y="27259"/>
                            <a:pt x="7234" y="108479"/>
                            <a:pt x="9489" y="125314"/>
                          </a:cubicBezTo>
                          <a:cubicBezTo>
                            <a:pt x="11793" y="142150"/>
                            <a:pt x="32487" y="243312"/>
                            <a:pt x="41656" y="260949"/>
                          </a:cubicBezTo>
                          <a:cubicBezTo>
                            <a:pt x="50875" y="278586"/>
                            <a:pt x="94517" y="382804"/>
                            <a:pt x="109849" y="410362"/>
                          </a:cubicBezTo>
                          <a:cubicBezTo>
                            <a:pt x="125181" y="437970"/>
                            <a:pt x="179595" y="532969"/>
                            <a:pt x="202593" y="558272"/>
                          </a:cubicBezTo>
                          <a:cubicBezTo>
                            <a:pt x="229399" y="587383"/>
                            <a:pt x="486137" y="782041"/>
                            <a:pt x="528275" y="857900"/>
                          </a:cubicBezTo>
                          <a:cubicBezTo>
                            <a:pt x="570414" y="933758"/>
                            <a:pt x="484584" y="1743705"/>
                            <a:pt x="484584" y="1743705"/>
                          </a:cubicBezTo>
                          <a:lnTo>
                            <a:pt x="824797" y="1664790"/>
                          </a:lnTo>
                          <a:lnTo>
                            <a:pt x="891487" y="1649458"/>
                          </a:lnTo>
                          <a:cubicBezTo>
                            <a:pt x="889933" y="1651763"/>
                            <a:pt x="823294" y="935262"/>
                            <a:pt x="857766" y="809598"/>
                          </a:cubicBezTo>
                          <a:close/>
                        </a:path>
                      </a:pathLst>
                    </a:custGeom>
                    <a:solidFill>
                      <a:srgbClr val="A2786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7" name="Freeform: Shape 136">
                      <a:extLst>
                        <a:ext uri="{FF2B5EF4-FFF2-40B4-BE49-F238E27FC236}">
                          <a16:creationId xmlns:a16="http://schemas.microsoft.com/office/drawing/2014/main" id="{D2D595BA-38E7-0ADC-5B26-8E7FA8369F6E}"/>
                        </a:ext>
                      </a:extLst>
                    </p:cNvPr>
                    <p:cNvSpPr/>
                    <p:nvPr/>
                  </p:nvSpPr>
                  <p:spPr>
                    <a:xfrm>
                      <a:off x="2176536" y="3847752"/>
                      <a:ext cx="548728" cy="528572"/>
                    </a:xfrm>
                    <a:custGeom>
                      <a:avLst/>
                      <a:gdLst>
                        <a:gd name="connsiteX0" fmla="*/ 52926 w 548728"/>
                        <a:gd name="connsiteY0" fmla="*/ 100112 h 528572"/>
                        <a:gd name="connsiteX1" fmla="*/ 85094 w 548728"/>
                        <a:gd name="connsiteY1" fmla="*/ 210443 h 528572"/>
                        <a:gd name="connsiteX2" fmla="*/ 129537 w 548728"/>
                        <a:gd name="connsiteY2" fmla="*/ 252581 h 528572"/>
                        <a:gd name="connsiteX3" fmla="*/ 150230 w 548728"/>
                        <a:gd name="connsiteY3" fmla="*/ 310803 h 528572"/>
                        <a:gd name="connsiteX4" fmla="*/ 155591 w 548728"/>
                        <a:gd name="connsiteY4" fmla="*/ 312356 h 528572"/>
                        <a:gd name="connsiteX5" fmla="*/ 229897 w 548728"/>
                        <a:gd name="connsiteY5" fmla="*/ 381301 h 528572"/>
                        <a:gd name="connsiteX6" fmla="*/ 244478 w 548728"/>
                        <a:gd name="connsiteY6" fmla="*/ 428800 h 528572"/>
                        <a:gd name="connsiteX7" fmla="*/ 253697 w 548728"/>
                        <a:gd name="connsiteY7" fmla="*/ 418830 h 528572"/>
                        <a:gd name="connsiteX8" fmla="*/ 544105 w 548728"/>
                        <a:gd name="connsiteY8" fmla="*/ 526856 h 528572"/>
                        <a:gd name="connsiteX9" fmla="*/ 458276 w 548728"/>
                        <a:gd name="connsiteY9" fmla="*/ 380499 h 528572"/>
                        <a:gd name="connsiteX10" fmla="*/ 458276 w 548728"/>
                        <a:gd name="connsiteY10" fmla="*/ 380499 h 528572"/>
                        <a:gd name="connsiteX11" fmla="*/ 532581 w 548728"/>
                        <a:gd name="connsiteY11" fmla="*/ 490830 h 528572"/>
                        <a:gd name="connsiteX12" fmla="*/ 418392 w 548728"/>
                        <a:gd name="connsiteY12" fmla="*/ 464776 h 528572"/>
                        <a:gd name="connsiteX13" fmla="*/ 263618 w 548728"/>
                        <a:gd name="connsiteY13" fmla="*/ 388917 h 528572"/>
                        <a:gd name="connsiteX14" fmla="*/ 172427 w 548728"/>
                        <a:gd name="connsiteY14" fmla="*/ 280890 h 528572"/>
                        <a:gd name="connsiteX15" fmla="*/ 114205 w 548728"/>
                        <a:gd name="connsiteY15" fmla="*/ 179728 h 528572"/>
                        <a:gd name="connsiteX16" fmla="*/ 82789 w 548728"/>
                        <a:gd name="connsiteY16" fmla="*/ 95452 h 528572"/>
                        <a:gd name="connsiteX17" fmla="*/ 15 w 548728"/>
                        <a:gd name="connsiteY17" fmla="*/ 7317 h 528572"/>
                        <a:gd name="connsiteX18" fmla="*/ 52876 w 548728"/>
                        <a:gd name="connsiteY18" fmla="*/ 100062 h 52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8728" h="528572">
                          <a:moveTo>
                            <a:pt x="52926" y="100112"/>
                          </a:moveTo>
                          <a:cubicBezTo>
                            <a:pt x="79732" y="174417"/>
                            <a:pt x="81286" y="219662"/>
                            <a:pt x="85094" y="210443"/>
                          </a:cubicBezTo>
                          <a:cubicBezTo>
                            <a:pt x="95065" y="187445"/>
                            <a:pt x="112702" y="215053"/>
                            <a:pt x="129537" y="252581"/>
                          </a:cubicBezTo>
                          <a:cubicBezTo>
                            <a:pt x="146372" y="290110"/>
                            <a:pt x="151783" y="297776"/>
                            <a:pt x="150230" y="310803"/>
                          </a:cubicBezTo>
                          <a:cubicBezTo>
                            <a:pt x="148677" y="323830"/>
                            <a:pt x="148677" y="321526"/>
                            <a:pt x="155591" y="312356"/>
                          </a:cubicBezTo>
                          <a:cubicBezTo>
                            <a:pt x="161704" y="303137"/>
                            <a:pt x="219976" y="361409"/>
                            <a:pt x="229897" y="381301"/>
                          </a:cubicBezTo>
                          <a:cubicBezTo>
                            <a:pt x="239868" y="401243"/>
                            <a:pt x="245981" y="421936"/>
                            <a:pt x="244478" y="428800"/>
                          </a:cubicBezTo>
                          <a:cubicBezTo>
                            <a:pt x="242924" y="435715"/>
                            <a:pt x="253697" y="428049"/>
                            <a:pt x="253697" y="418830"/>
                          </a:cubicBezTo>
                          <a:cubicBezTo>
                            <a:pt x="253697" y="409610"/>
                            <a:pt x="520356" y="545244"/>
                            <a:pt x="544105" y="526856"/>
                          </a:cubicBezTo>
                          <a:cubicBezTo>
                            <a:pt x="561742" y="513077"/>
                            <a:pt x="528022" y="431055"/>
                            <a:pt x="458276" y="380499"/>
                          </a:cubicBezTo>
                          <a:lnTo>
                            <a:pt x="458276" y="380499"/>
                          </a:lnTo>
                          <a:cubicBezTo>
                            <a:pt x="497357" y="423389"/>
                            <a:pt x="521859" y="464776"/>
                            <a:pt x="532581" y="490830"/>
                          </a:cubicBezTo>
                          <a:cubicBezTo>
                            <a:pt x="545608" y="520693"/>
                            <a:pt x="488138" y="506162"/>
                            <a:pt x="418392" y="464776"/>
                          </a:cubicBezTo>
                          <a:cubicBezTo>
                            <a:pt x="348646" y="422638"/>
                            <a:pt x="263618" y="388917"/>
                            <a:pt x="263618" y="388917"/>
                          </a:cubicBezTo>
                          <a:cubicBezTo>
                            <a:pt x="252144" y="333000"/>
                            <a:pt x="172427" y="280890"/>
                            <a:pt x="172427" y="280890"/>
                          </a:cubicBezTo>
                          <a:cubicBezTo>
                            <a:pt x="155591" y="231086"/>
                            <a:pt x="128735" y="192756"/>
                            <a:pt x="114205" y="179728"/>
                          </a:cubicBezTo>
                          <a:cubicBezTo>
                            <a:pt x="99624" y="165950"/>
                            <a:pt x="98873" y="149866"/>
                            <a:pt x="82789" y="95452"/>
                          </a:cubicBezTo>
                          <a:cubicBezTo>
                            <a:pt x="65954" y="41790"/>
                            <a:pt x="19957" y="-21794"/>
                            <a:pt x="15" y="7317"/>
                          </a:cubicBezTo>
                          <a:cubicBezTo>
                            <a:pt x="-736" y="8069"/>
                            <a:pt x="26070" y="26457"/>
                            <a:pt x="52876" y="100062"/>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8" name="Freeform: Shape 137">
                      <a:extLst>
                        <a:ext uri="{FF2B5EF4-FFF2-40B4-BE49-F238E27FC236}">
                          <a16:creationId xmlns:a16="http://schemas.microsoft.com/office/drawing/2014/main" id="{1618AB85-2C9C-4470-F206-1026FCD3D74F}"/>
                        </a:ext>
                      </a:extLst>
                    </p:cNvPr>
                    <p:cNvSpPr/>
                    <p:nvPr/>
                  </p:nvSpPr>
                  <p:spPr>
                    <a:xfrm>
                      <a:off x="2304570" y="4301905"/>
                      <a:ext cx="515225" cy="1291204"/>
                    </a:xfrm>
                    <a:custGeom>
                      <a:avLst/>
                      <a:gdLst>
                        <a:gd name="connsiteX0" fmla="*/ 513376 w 515225"/>
                        <a:gd name="connsiteY0" fmla="*/ 623757 h 1291205"/>
                        <a:gd name="connsiteX1" fmla="*/ 421433 w 515225"/>
                        <a:gd name="connsiteY1" fmla="*/ 328739 h 1291205"/>
                        <a:gd name="connsiteX2" fmla="*/ 0 w 515225"/>
                        <a:gd name="connsiteY2" fmla="*/ 0 h 1291205"/>
                        <a:gd name="connsiteX3" fmla="*/ 68944 w 515225"/>
                        <a:gd name="connsiteY3" fmla="*/ 105772 h 1291205"/>
                        <a:gd name="connsiteX4" fmla="*/ 394627 w 515225"/>
                        <a:gd name="connsiteY4" fmla="*/ 405400 h 1291205"/>
                        <a:gd name="connsiteX5" fmla="*/ 350935 w 515225"/>
                        <a:gd name="connsiteY5" fmla="*/ 1291206 h 1291205"/>
                        <a:gd name="connsiteX6" fmla="*/ 511872 w 515225"/>
                        <a:gd name="connsiteY6" fmla="*/ 1253677 h 1291205"/>
                        <a:gd name="connsiteX7" fmla="*/ 513426 w 515225"/>
                        <a:gd name="connsiteY7" fmla="*/ 623807 h 129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225" h="1291205">
                          <a:moveTo>
                            <a:pt x="513376" y="623757"/>
                          </a:moveTo>
                          <a:cubicBezTo>
                            <a:pt x="517184" y="560174"/>
                            <a:pt x="524850" y="392322"/>
                            <a:pt x="421433" y="328739"/>
                          </a:cubicBezTo>
                          <a:cubicBezTo>
                            <a:pt x="317215" y="265155"/>
                            <a:pt x="34472" y="31416"/>
                            <a:pt x="0" y="0"/>
                          </a:cubicBezTo>
                          <a:cubicBezTo>
                            <a:pt x="22247" y="38330"/>
                            <a:pt x="52861" y="88135"/>
                            <a:pt x="68944" y="105772"/>
                          </a:cubicBezTo>
                          <a:cubicBezTo>
                            <a:pt x="95751" y="134883"/>
                            <a:pt x="352489" y="329541"/>
                            <a:pt x="394627" y="405400"/>
                          </a:cubicBezTo>
                          <a:cubicBezTo>
                            <a:pt x="436765" y="481258"/>
                            <a:pt x="350935" y="1291206"/>
                            <a:pt x="350935" y="1291206"/>
                          </a:cubicBezTo>
                          <a:lnTo>
                            <a:pt x="511872" y="1253677"/>
                          </a:lnTo>
                          <a:cubicBezTo>
                            <a:pt x="511121" y="1254428"/>
                            <a:pt x="509568" y="687390"/>
                            <a:pt x="513426" y="623807"/>
                          </a:cubicBezTo>
                          <a:close/>
                        </a:path>
                      </a:pathLst>
                    </a:custGeom>
                    <a:solidFill>
                      <a:srgbClr val="996B51"/>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00" name="Graphic 10">
                    <a:extLst>
                      <a:ext uri="{FF2B5EF4-FFF2-40B4-BE49-F238E27FC236}">
                        <a16:creationId xmlns:a16="http://schemas.microsoft.com/office/drawing/2014/main" id="{8E87467E-DA38-9472-095D-1CCD2624211D}"/>
                      </a:ext>
                    </a:extLst>
                  </p:cNvPr>
                  <p:cNvGrpSpPr/>
                  <p:nvPr/>
                </p:nvGrpSpPr>
                <p:grpSpPr>
                  <a:xfrm>
                    <a:off x="1399857" y="2806759"/>
                    <a:ext cx="929264" cy="2254537"/>
                    <a:chOff x="1399857" y="2806759"/>
                    <a:chExt cx="929264" cy="2254537"/>
                  </a:xfrm>
                </p:grpSpPr>
                <p:sp>
                  <p:nvSpPr>
                    <p:cNvPr id="101" name="Freeform: Shape 100">
                      <a:extLst>
                        <a:ext uri="{FF2B5EF4-FFF2-40B4-BE49-F238E27FC236}">
                          <a16:creationId xmlns:a16="http://schemas.microsoft.com/office/drawing/2014/main" id="{6D7B1B48-2CF5-7014-4EFF-B0EAF35F6822}"/>
                        </a:ext>
                      </a:extLst>
                    </p:cNvPr>
                    <p:cNvSpPr/>
                    <p:nvPr/>
                  </p:nvSpPr>
                  <p:spPr>
                    <a:xfrm>
                      <a:off x="1400659" y="2807095"/>
                      <a:ext cx="928462" cy="2254201"/>
                    </a:xfrm>
                    <a:custGeom>
                      <a:avLst/>
                      <a:gdLst>
                        <a:gd name="connsiteX0" fmla="*/ 21112 w 928462"/>
                        <a:gd name="connsiteY0" fmla="*/ 74084 h 2254201"/>
                        <a:gd name="connsiteX1" fmla="*/ 127635 w 928462"/>
                        <a:gd name="connsiteY1" fmla="*/ 219689 h 2254201"/>
                        <a:gd name="connsiteX2" fmla="*/ 129188 w 928462"/>
                        <a:gd name="connsiteY2" fmla="*/ 115470 h 2254201"/>
                        <a:gd name="connsiteX3" fmla="*/ 125380 w 928462"/>
                        <a:gd name="connsiteY3" fmla="*/ 5139 h 2254201"/>
                        <a:gd name="connsiteX4" fmla="*/ 224989 w 928462"/>
                        <a:gd name="connsiteY4" fmla="*/ 90969 h 2254201"/>
                        <a:gd name="connsiteX5" fmla="*/ 276347 w 928462"/>
                        <a:gd name="connsiteY5" fmla="*/ 252658 h 2254201"/>
                        <a:gd name="connsiteX6" fmla="*/ 298593 w 928462"/>
                        <a:gd name="connsiteY6" fmla="*/ 378321 h 2254201"/>
                        <a:gd name="connsiteX7" fmla="*/ 335370 w 928462"/>
                        <a:gd name="connsiteY7" fmla="*/ 251105 h 2254201"/>
                        <a:gd name="connsiteX8" fmla="*/ 384423 w 928462"/>
                        <a:gd name="connsiteY8" fmla="*/ 359933 h 2254201"/>
                        <a:gd name="connsiteX9" fmla="*/ 366786 w 928462"/>
                        <a:gd name="connsiteY9" fmla="*/ 481788 h 2254201"/>
                        <a:gd name="connsiteX10" fmla="*/ 404315 w 928462"/>
                        <a:gd name="connsiteY10" fmla="*/ 646533 h 2254201"/>
                        <a:gd name="connsiteX11" fmla="*/ 581336 w 928462"/>
                        <a:gd name="connsiteY11" fmla="*/ 826611 h 2254201"/>
                        <a:gd name="connsiteX12" fmla="*/ 733053 w 928462"/>
                        <a:gd name="connsiteY12" fmla="*/ 1064910 h 2254201"/>
                        <a:gd name="connsiteX13" fmla="*/ 928463 w 928462"/>
                        <a:gd name="connsiteY13" fmla="*/ 2254202 h 2254201"/>
                        <a:gd name="connsiteX14" fmla="*/ 509285 w 928462"/>
                        <a:gd name="connsiteY14" fmla="*/ 2225842 h 2254201"/>
                        <a:gd name="connsiteX15" fmla="*/ 456424 w 928462"/>
                        <a:gd name="connsiteY15" fmla="*/ 1276403 h 2254201"/>
                        <a:gd name="connsiteX16" fmla="*/ 277900 w 928462"/>
                        <a:gd name="connsiteY16" fmla="*/ 953025 h 2254201"/>
                        <a:gd name="connsiteX17" fmla="*/ 231903 w 928462"/>
                        <a:gd name="connsiteY17" fmla="*/ 897860 h 2254201"/>
                        <a:gd name="connsiteX18" fmla="*/ 146074 w 928462"/>
                        <a:gd name="connsiteY18" fmla="*/ 767587 h 2254201"/>
                        <a:gd name="connsiteX19" fmla="*/ 143769 w 928462"/>
                        <a:gd name="connsiteY19" fmla="*/ 751503 h 2254201"/>
                        <a:gd name="connsiteX20" fmla="*/ 143769 w 928462"/>
                        <a:gd name="connsiteY20" fmla="*/ 720087 h 2254201"/>
                        <a:gd name="connsiteX21" fmla="*/ 149130 w 928462"/>
                        <a:gd name="connsiteY21" fmla="*/ 678701 h 2254201"/>
                        <a:gd name="connsiteX22" fmla="*/ 147577 w 928462"/>
                        <a:gd name="connsiteY22" fmla="*/ 664120 h 2254201"/>
                        <a:gd name="connsiteX23" fmla="*/ 79384 w 928462"/>
                        <a:gd name="connsiteY23" fmla="*/ 448017 h 2254201"/>
                        <a:gd name="connsiteX24" fmla="*/ 47217 w 928462"/>
                        <a:gd name="connsiteY24" fmla="*/ 250303 h 2254201"/>
                        <a:gd name="connsiteX25" fmla="*/ 1220 w 928462"/>
                        <a:gd name="connsiteY25" fmla="*/ 83253 h 2254201"/>
                        <a:gd name="connsiteX26" fmla="*/ 21162 w 928462"/>
                        <a:gd name="connsiteY26" fmla="*/ 74034 h 225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28462" h="2254201">
                          <a:moveTo>
                            <a:pt x="21112" y="74084"/>
                          </a:moveTo>
                          <a:cubicBezTo>
                            <a:pt x="54081" y="71779"/>
                            <a:pt x="96971" y="97834"/>
                            <a:pt x="127635" y="219689"/>
                          </a:cubicBezTo>
                          <a:cubicBezTo>
                            <a:pt x="127635" y="219689"/>
                            <a:pt x="127635" y="142277"/>
                            <a:pt x="129188" y="115470"/>
                          </a:cubicBezTo>
                          <a:cubicBezTo>
                            <a:pt x="130742" y="88664"/>
                            <a:pt x="123827" y="18167"/>
                            <a:pt x="125380" y="5139"/>
                          </a:cubicBezTo>
                          <a:cubicBezTo>
                            <a:pt x="127685" y="-7888"/>
                            <a:pt x="200488" y="-1775"/>
                            <a:pt x="224989" y="90969"/>
                          </a:cubicBezTo>
                          <a:cubicBezTo>
                            <a:pt x="224989" y="90969"/>
                            <a:pt x="281708" y="117775"/>
                            <a:pt x="276347" y="252658"/>
                          </a:cubicBezTo>
                          <a:lnTo>
                            <a:pt x="298593" y="378321"/>
                          </a:lnTo>
                          <a:cubicBezTo>
                            <a:pt x="298593" y="378321"/>
                            <a:pt x="329257" y="266437"/>
                            <a:pt x="335370" y="251105"/>
                          </a:cubicBezTo>
                          <a:cubicBezTo>
                            <a:pt x="341483" y="235773"/>
                            <a:pt x="401258" y="287130"/>
                            <a:pt x="384423" y="359933"/>
                          </a:cubicBezTo>
                          <a:cubicBezTo>
                            <a:pt x="367588" y="432735"/>
                            <a:pt x="357617" y="428877"/>
                            <a:pt x="366786" y="481788"/>
                          </a:cubicBezTo>
                          <a:cubicBezTo>
                            <a:pt x="376757" y="534649"/>
                            <a:pt x="387479" y="608203"/>
                            <a:pt x="404315" y="646533"/>
                          </a:cubicBezTo>
                          <a:cubicBezTo>
                            <a:pt x="450311" y="749198"/>
                            <a:pt x="538396" y="782919"/>
                            <a:pt x="581336" y="826611"/>
                          </a:cubicBezTo>
                          <a:cubicBezTo>
                            <a:pt x="624225" y="870302"/>
                            <a:pt x="718523" y="910887"/>
                            <a:pt x="733053" y="1064910"/>
                          </a:cubicBezTo>
                          <a:cubicBezTo>
                            <a:pt x="747634" y="1218933"/>
                            <a:pt x="928463" y="2254202"/>
                            <a:pt x="928463" y="2254202"/>
                          </a:cubicBezTo>
                          <a:lnTo>
                            <a:pt x="509285" y="2225842"/>
                          </a:lnTo>
                          <a:cubicBezTo>
                            <a:pt x="509285" y="2225842"/>
                            <a:pt x="507731" y="1414342"/>
                            <a:pt x="456424" y="1276403"/>
                          </a:cubicBezTo>
                          <a:cubicBezTo>
                            <a:pt x="415037" y="1163767"/>
                            <a:pt x="345291" y="1041912"/>
                            <a:pt x="277900" y="953025"/>
                          </a:cubicBezTo>
                          <a:cubicBezTo>
                            <a:pt x="262568" y="932332"/>
                            <a:pt x="247236" y="913944"/>
                            <a:pt x="231903" y="897860"/>
                          </a:cubicBezTo>
                          <a:cubicBezTo>
                            <a:pt x="172880" y="833475"/>
                            <a:pt x="152186" y="799003"/>
                            <a:pt x="146074" y="767587"/>
                          </a:cubicBezTo>
                          <a:cubicBezTo>
                            <a:pt x="145322" y="762226"/>
                            <a:pt x="144520" y="756864"/>
                            <a:pt x="143769" y="751503"/>
                          </a:cubicBezTo>
                          <a:cubicBezTo>
                            <a:pt x="143017" y="744589"/>
                            <a:pt x="141464" y="731561"/>
                            <a:pt x="143769" y="720087"/>
                          </a:cubicBezTo>
                          <a:cubicBezTo>
                            <a:pt x="144520" y="717031"/>
                            <a:pt x="149130" y="682559"/>
                            <a:pt x="149130" y="678701"/>
                          </a:cubicBezTo>
                          <a:cubicBezTo>
                            <a:pt x="149130" y="674091"/>
                            <a:pt x="148378" y="669481"/>
                            <a:pt x="147577" y="664120"/>
                          </a:cubicBezTo>
                          <a:cubicBezTo>
                            <a:pt x="138357" y="604345"/>
                            <a:pt x="97021" y="506289"/>
                            <a:pt x="79384" y="448017"/>
                          </a:cubicBezTo>
                          <a:cubicBezTo>
                            <a:pt x="58691" y="379824"/>
                            <a:pt x="56386" y="285577"/>
                            <a:pt x="47217" y="250303"/>
                          </a:cubicBezTo>
                          <a:cubicBezTo>
                            <a:pt x="37246" y="211221"/>
                            <a:pt x="-7949" y="92472"/>
                            <a:pt x="1220" y="83253"/>
                          </a:cubicBezTo>
                          <a:cubicBezTo>
                            <a:pt x="2773" y="80197"/>
                            <a:pt x="11943" y="74835"/>
                            <a:pt x="21162" y="74034"/>
                          </a:cubicBezTo>
                          <a:close/>
                        </a:path>
                      </a:pathLst>
                    </a:custGeom>
                    <a:solidFill>
                      <a:srgbClr val="D6A976"/>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 name="Freeform: Shape 101">
                      <a:extLst>
                        <a:ext uri="{FF2B5EF4-FFF2-40B4-BE49-F238E27FC236}">
                          <a16:creationId xmlns:a16="http://schemas.microsoft.com/office/drawing/2014/main" id="{10FF1D1B-2BD7-B8B4-C679-9F6885596B70}"/>
                        </a:ext>
                      </a:extLst>
                    </p:cNvPr>
                    <p:cNvSpPr/>
                    <p:nvPr/>
                  </p:nvSpPr>
                  <p:spPr>
                    <a:xfrm>
                      <a:off x="1543561" y="3276607"/>
                      <a:ext cx="221578" cy="394377"/>
                    </a:xfrm>
                    <a:custGeom>
                      <a:avLst/>
                      <a:gdLst>
                        <a:gd name="connsiteX0" fmla="*/ 221529 w 221578"/>
                        <a:gd name="connsiteY0" fmla="*/ 386961 h 394377"/>
                        <a:gd name="connsiteX1" fmla="*/ 154087 w 221578"/>
                        <a:gd name="connsiteY1" fmla="*/ 261298 h 394377"/>
                        <a:gd name="connsiteX2" fmla="*/ 62145 w 221578"/>
                        <a:gd name="connsiteY2" fmla="*/ 134081 h 394377"/>
                        <a:gd name="connsiteX3" fmla="*/ 1618 w 221578"/>
                        <a:gd name="connsiteY3" fmla="*/ 0 h 394377"/>
                        <a:gd name="connsiteX4" fmla="*/ 40700 w 221578"/>
                        <a:gd name="connsiteY4" fmla="*/ 127217 h 394377"/>
                        <a:gd name="connsiteX5" fmla="*/ 193971 w 221578"/>
                        <a:gd name="connsiteY5" fmla="*/ 356347 h 394377"/>
                        <a:gd name="connsiteX6" fmla="*/ 221579 w 221578"/>
                        <a:gd name="connsiteY6" fmla="*/ 387011 h 3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78" h="394377">
                          <a:moveTo>
                            <a:pt x="221529" y="386961"/>
                          </a:moveTo>
                          <a:cubicBezTo>
                            <a:pt x="218472" y="351687"/>
                            <a:pt x="180142" y="288855"/>
                            <a:pt x="154087" y="261298"/>
                          </a:cubicBezTo>
                          <a:cubicBezTo>
                            <a:pt x="128033" y="233690"/>
                            <a:pt x="71314" y="153271"/>
                            <a:pt x="62145" y="134081"/>
                          </a:cubicBezTo>
                          <a:cubicBezTo>
                            <a:pt x="52926" y="114139"/>
                            <a:pt x="2370" y="55166"/>
                            <a:pt x="1618" y="0"/>
                          </a:cubicBezTo>
                          <a:cubicBezTo>
                            <a:pt x="1618" y="0"/>
                            <a:pt x="-12161" y="33721"/>
                            <a:pt x="40700" y="127217"/>
                          </a:cubicBezTo>
                          <a:cubicBezTo>
                            <a:pt x="93561" y="220713"/>
                            <a:pt x="172526" y="295820"/>
                            <a:pt x="193971" y="356347"/>
                          </a:cubicBezTo>
                          <a:cubicBezTo>
                            <a:pt x="214664" y="416874"/>
                            <a:pt x="221579" y="387011"/>
                            <a:pt x="221579" y="387011"/>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 name="Freeform: Shape 102">
                      <a:extLst>
                        <a:ext uri="{FF2B5EF4-FFF2-40B4-BE49-F238E27FC236}">
                          <a16:creationId xmlns:a16="http://schemas.microsoft.com/office/drawing/2014/main" id="{DECD458E-949A-84DE-8457-EDEB965359DD}"/>
                        </a:ext>
                      </a:extLst>
                    </p:cNvPr>
                    <p:cNvSpPr/>
                    <p:nvPr/>
                  </p:nvSpPr>
                  <p:spPr>
                    <a:xfrm>
                      <a:off x="1543626" y="3557045"/>
                      <a:ext cx="2304" cy="16083"/>
                    </a:xfrm>
                    <a:custGeom>
                      <a:avLst/>
                      <a:gdLst>
                        <a:gd name="connsiteX0" fmla="*/ 0 w 2304"/>
                        <a:gd name="connsiteY0" fmla="*/ 0 h 16083"/>
                        <a:gd name="connsiteX1" fmla="*/ 2305 w 2304"/>
                        <a:gd name="connsiteY1" fmla="*/ 16084 h 16083"/>
                        <a:gd name="connsiteX2" fmla="*/ 0 w 2304"/>
                        <a:gd name="connsiteY2" fmla="*/ 0 h 16083"/>
                      </a:gdLst>
                      <a:ahLst/>
                      <a:cxnLst>
                        <a:cxn ang="0">
                          <a:pos x="connsiteX0" y="connsiteY0"/>
                        </a:cxn>
                        <a:cxn ang="0">
                          <a:pos x="connsiteX1" y="connsiteY1"/>
                        </a:cxn>
                        <a:cxn ang="0">
                          <a:pos x="connsiteX2" y="connsiteY2"/>
                        </a:cxn>
                      </a:cxnLst>
                      <a:rect l="l" t="t" r="r" b="b"/>
                      <a:pathLst>
                        <a:path w="2304" h="16083">
                          <a:moveTo>
                            <a:pt x="0" y="0"/>
                          </a:moveTo>
                          <a:cubicBezTo>
                            <a:pt x="752" y="5361"/>
                            <a:pt x="1553" y="10723"/>
                            <a:pt x="2305" y="16084"/>
                          </a:cubicBezTo>
                          <a:cubicBezTo>
                            <a:pt x="752" y="10723"/>
                            <a:pt x="752" y="5361"/>
                            <a:pt x="0"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4" name="Freeform: Shape 103">
                      <a:extLst>
                        <a:ext uri="{FF2B5EF4-FFF2-40B4-BE49-F238E27FC236}">
                          <a16:creationId xmlns:a16="http://schemas.microsoft.com/office/drawing/2014/main" id="{0B6B5811-CE32-649F-C5EB-6D896359F81A}"/>
                        </a:ext>
                      </a:extLst>
                    </p:cNvPr>
                    <p:cNvSpPr/>
                    <p:nvPr/>
                  </p:nvSpPr>
                  <p:spPr>
                    <a:xfrm>
                      <a:off x="1542165" y="3525629"/>
                      <a:ext cx="1460" cy="31415"/>
                    </a:xfrm>
                    <a:custGeom>
                      <a:avLst/>
                      <a:gdLst>
                        <a:gd name="connsiteX0" fmla="*/ 1460 w 1460"/>
                        <a:gd name="connsiteY0" fmla="*/ 31416 h 31415"/>
                        <a:gd name="connsiteX1" fmla="*/ 1460 w 1460"/>
                        <a:gd name="connsiteY1" fmla="*/ 0 h 31415"/>
                        <a:gd name="connsiteX2" fmla="*/ 1460 w 1460"/>
                        <a:gd name="connsiteY2" fmla="*/ 0 h 31415"/>
                        <a:gd name="connsiteX3" fmla="*/ 1460 w 1460"/>
                        <a:gd name="connsiteY3" fmla="*/ 31416 h 31415"/>
                      </a:gdLst>
                      <a:ahLst/>
                      <a:cxnLst>
                        <a:cxn ang="0">
                          <a:pos x="connsiteX0" y="connsiteY0"/>
                        </a:cxn>
                        <a:cxn ang="0">
                          <a:pos x="connsiteX1" y="connsiteY1"/>
                        </a:cxn>
                        <a:cxn ang="0">
                          <a:pos x="connsiteX2" y="connsiteY2"/>
                        </a:cxn>
                        <a:cxn ang="0">
                          <a:pos x="connsiteX3" y="connsiteY3"/>
                        </a:cxn>
                      </a:cxnLst>
                      <a:rect l="l" t="t" r="r" b="b"/>
                      <a:pathLst>
                        <a:path w="1460" h="31415">
                          <a:moveTo>
                            <a:pt x="1460" y="31416"/>
                          </a:moveTo>
                          <a:cubicBezTo>
                            <a:pt x="-93" y="16084"/>
                            <a:pt x="-845" y="3808"/>
                            <a:pt x="1460" y="0"/>
                          </a:cubicBezTo>
                          <a:lnTo>
                            <a:pt x="1460" y="0"/>
                          </a:lnTo>
                          <a:lnTo>
                            <a:pt x="1460" y="31416"/>
                          </a:ln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5" name="Freeform: Shape 104">
                      <a:extLst>
                        <a:ext uri="{FF2B5EF4-FFF2-40B4-BE49-F238E27FC236}">
                          <a16:creationId xmlns:a16="http://schemas.microsoft.com/office/drawing/2014/main" id="{ED2BEFA6-9886-C714-B021-F7313FC0AF73}"/>
                        </a:ext>
                      </a:extLst>
                    </p:cNvPr>
                    <p:cNvSpPr/>
                    <p:nvPr/>
                  </p:nvSpPr>
                  <p:spPr>
                    <a:xfrm>
                      <a:off x="1698450" y="3057448"/>
                      <a:ext cx="106523" cy="396180"/>
                    </a:xfrm>
                    <a:custGeom>
                      <a:avLst/>
                      <a:gdLst>
                        <a:gd name="connsiteX0" fmla="*/ 106473 w 106523"/>
                        <a:gd name="connsiteY0" fmla="*/ 396180 h 396180"/>
                        <a:gd name="connsiteX1" fmla="*/ 32167 w 106523"/>
                        <a:gd name="connsiteY1" fmla="*/ 252880 h 396180"/>
                        <a:gd name="connsiteX2" fmla="*/ 16835 w 106523"/>
                        <a:gd name="connsiteY2" fmla="*/ 107275 h 396180"/>
                        <a:gd name="connsiteX3" fmla="*/ 36777 w 106523"/>
                        <a:gd name="connsiteY3" fmla="*/ 0 h 396180"/>
                        <a:gd name="connsiteX4" fmla="*/ 6914 w 106523"/>
                        <a:gd name="connsiteY4" fmla="*/ 101914 h 396180"/>
                        <a:gd name="connsiteX5" fmla="*/ 0 w 106523"/>
                        <a:gd name="connsiteY5" fmla="*/ 127217 h 396180"/>
                        <a:gd name="connsiteX6" fmla="*/ 32969 w 106523"/>
                        <a:gd name="connsiteY6" fmla="*/ 278183 h 396180"/>
                        <a:gd name="connsiteX7" fmla="*/ 106523 w 106523"/>
                        <a:gd name="connsiteY7" fmla="*/ 396180 h 39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23" h="396180">
                          <a:moveTo>
                            <a:pt x="106473" y="396180"/>
                          </a:moveTo>
                          <a:cubicBezTo>
                            <a:pt x="106473" y="396180"/>
                            <a:pt x="48251" y="298075"/>
                            <a:pt x="32167" y="252880"/>
                          </a:cubicBezTo>
                          <a:cubicBezTo>
                            <a:pt x="16084" y="207685"/>
                            <a:pt x="10722" y="130273"/>
                            <a:pt x="16835" y="107275"/>
                          </a:cubicBezTo>
                          <a:cubicBezTo>
                            <a:pt x="22948" y="84277"/>
                            <a:pt x="36777" y="0"/>
                            <a:pt x="36777" y="0"/>
                          </a:cubicBezTo>
                          <a:cubicBezTo>
                            <a:pt x="36777" y="0"/>
                            <a:pt x="16835" y="62080"/>
                            <a:pt x="6914" y="101914"/>
                          </a:cubicBezTo>
                          <a:cubicBezTo>
                            <a:pt x="3858" y="114941"/>
                            <a:pt x="0" y="124912"/>
                            <a:pt x="0" y="127217"/>
                          </a:cubicBezTo>
                          <a:cubicBezTo>
                            <a:pt x="0" y="137187"/>
                            <a:pt x="14581" y="240604"/>
                            <a:pt x="32969" y="278183"/>
                          </a:cubicBezTo>
                          <a:cubicBezTo>
                            <a:pt x="51358" y="317265"/>
                            <a:pt x="106523" y="396180"/>
                            <a:pt x="106523" y="39618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6" name="Freeform: Shape 105">
                      <a:extLst>
                        <a:ext uri="{FF2B5EF4-FFF2-40B4-BE49-F238E27FC236}">
                          <a16:creationId xmlns:a16="http://schemas.microsoft.com/office/drawing/2014/main" id="{29CBF79B-059E-AE76-F252-AE7413030883}"/>
                        </a:ext>
                      </a:extLst>
                    </p:cNvPr>
                    <p:cNvSpPr/>
                    <p:nvPr/>
                  </p:nvSpPr>
                  <p:spPr>
                    <a:xfrm>
                      <a:off x="1570482" y="2898014"/>
                      <a:ext cx="152519" cy="437566"/>
                    </a:xfrm>
                    <a:custGeom>
                      <a:avLst/>
                      <a:gdLst>
                        <a:gd name="connsiteX0" fmla="*/ 55166 w 152519"/>
                        <a:gd name="connsiteY0" fmla="*/ 50 h 437566"/>
                        <a:gd name="connsiteX1" fmla="*/ 69746 w 152519"/>
                        <a:gd name="connsiteY1" fmla="*/ 152520 h 437566"/>
                        <a:gd name="connsiteX2" fmla="*/ 82022 w 152519"/>
                        <a:gd name="connsiteY2" fmla="*/ 166298 h 437566"/>
                        <a:gd name="connsiteX3" fmla="*/ 85078 w 152519"/>
                        <a:gd name="connsiteY3" fmla="*/ 314208 h 437566"/>
                        <a:gd name="connsiteX4" fmla="*/ 103467 w 152519"/>
                        <a:gd name="connsiteY4" fmla="*/ 327987 h 437566"/>
                        <a:gd name="connsiteX5" fmla="*/ 152520 w 152519"/>
                        <a:gd name="connsiteY5" fmla="*/ 437567 h 437566"/>
                        <a:gd name="connsiteX6" fmla="*/ 90439 w 152519"/>
                        <a:gd name="connsiteY6" fmla="*/ 354042 h 437566"/>
                        <a:gd name="connsiteX7" fmla="*/ 65938 w 152519"/>
                        <a:gd name="connsiteY7" fmla="*/ 275878 h 437566"/>
                        <a:gd name="connsiteX8" fmla="*/ 24551 w 152519"/>
                        <a:gd name="connsiteY8" fmla="*/ 268212 h 437566"/>
                        <a:gd name="connsiteX9" fmla="*/ 62080 w 152519"/>
                        <a:gd name="connsiteY9" fmla="*/ 253631 h 437566"/>
                        <a:gd name="connsiteX10" fmla="*/ 61328 w 152519"/>
                        <a:gd name="connsiteY10" fmla="*/ 147860 h 437566"/>
                        <a:gd name="connsiteX11" fmla="*/ 54414 w 152519"/>
                        <a:gd name="connsiteY11" fmla="*/ 88085 h 437566"/>
                        <a:gd name="connsiteX12" fmla="*/ 0 w 152519"/>
                        <a:gd name="connsiteY12" fmla="*/ 68945 h 437566"/>
                        <a:gd name="connsiteX13" fmla="*/ 50556 w 152519"/>
                        <a:gd name="connsiteY13" fmla="*/ 76611 h 437566"/>
                        <a:gd name="connsiteX14" fmla="*/ 55166 w 152519"/>
                        <a:gd name="connsiteY14" fmla="*/ 0 h 4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19" h="437566">
                          <a:moveTo>
                            <a:pt x="55166" y="50"/>
                          </a:moveTo>
                          <a:cubicBezTo>
                            <a:pt x="55166" y="50"/>
                            <a:pt x="62832" y="143350"/>
                            <a:pt x="69746" y="152520"/>
                          </a:cubicBezTo>
                          <a:cubicBezTo>
                            <a:pt x="76661" y="162490"/>
                            <a:pt x="93496" y="167100"/>
                            <a:pt x="82022" y="166298"/>
                          </a:cubicBezTo>
                          <a:cubicBezTo>
                            <a:pt x="62080" y="163994"/>
                            <a:pt x="76661" y="302684"/>
                            <a:pt x="85078" y="314208"/>
                          </a:cubicBezTo>
                          <a:cubicBezTo>
                            <a:pt x="92744" y="325682"/>
                            <a:pt x="118799" y="326484"/>
                            <a:pt x="103467" y="327987"/>
                          </a:cubicBezTo>
                          <a:cubicBezTo>
                            <a:pt x="78164" y="331044"/>
                            <a:pt x="152520" y="437567"/>
                            <a:pt x="152520" y="437567"/>
                          </a:cubicBezTo>
                          <a:cubicBezTo>
                            <a:pt x="152520" y="437567"/>
                            <a:pt x="110381" y="373984"/>
                            <a:pt x="90439" y="354042"/>
                          </a:cubicBezTo>
                          <a:cubicBezTo>
                            <a:pt x="90439" y="354042"/>
                            <a:pt x="69746" y="283544"/>
                            <a:pt x="65938" y="275878"/>
                          </a:cubicBezTo>
                          <a:cubicBezTo>
                            <a:pt x="61328" y="268964"/>
                            <a:pt x="24551" y="268212"/>
                            <a:pt x="24551" y="268212"/>
                          </a:cubicBezTo>
                          <a:cubicBezTo>
                            <a:pt x="24551" y="268212"/>
                            <a:pt x="62080" y="264404"/>
                            <a:pt x="62080" y="253631"/>
                          </a:cubicBezTo>
                          <a:cubicBezTo>
                            <a:pt x="62080" y="243661"/>
                            <a:pt x="61328" y="147860"/>
                            <a:pt x="61328" y="147860"/>
                          </a:cubicBezTo>
                          <a:cubicBezTo>
                            <a:pt x="61328" y="147860"/>
                            <a:pt x="59024" y="91141"/>
                            <a:pt x="54414" y="88085"/>
                          </a:cubicBezTo>
                          <a:cubicBezTo>
                            <a:pt x="49804" y="85028"/>
                            <a:pt x="0" y="68945"/>
                            <a:pt x="0" y="68945"/>
                          </a:cubicBezTo>
                          <a:cubicBezTo>
                            <a:pt x="0" y="68945"/>
                            <a:pt x="40635" y="80419"/>
                            <a:pt x="50556" y="76611"/>
                          </a:cubicBezTo>
                          <a:cubicBezTo>
                            <a:pt x="59775" y="73554"/>
                            <a:pt x="55166" y="0"/>
                            <a:pt x="55166"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7" name="Freeform: Shape 106">
                      <a:extLst>
                        <a:ext uri="{FF2B5EF4-FFF2-40B4-BE49-F238E27FC236}">
                          <a16:creationId xmlns:a16="http://schemas.microsoft.com/office/drawing/2014/main" id="{993E136A-A852-AE3D-9E8A-7328B9B9BAB8}"/>
                        </a:ext>
                      </a:extLst>
                    </p:cNvPr>
                    <p:cNvSpPr/>
                    <p:nvPr/>
                  </p:nvSpPr>
                  <p:spPr>
                    <a:xfrm>
                      <a:off x="1479291" y="2806759"/>
                      <a:ext cx="172411" cy="440687"/>
                    </a:xfrm>
                    <a:custGeom>
                      <a:avLst/>
                      <a:gdLst>
                        <a:gd name="connsiteX0" fmla="*/ 60527 w 172411"/>
                        <a:gd name="connsiteY0" fmla="*/ 114 h 440687"/>
                        <a:gd name="connsiteX1" fmla="*/ 58222 w 172411"/>
                        <a:gd name="connsiteY1" fmla="*/ 224635 h 440687"/>
                        <a:gd name="connsiteX2" fmla="*/ 101112 w 172411"/>
                        <a:gd name="connsiteY2" fmla="*/ 368686 h 440687"/>
                        <a:gd name="connsiteX3" fmla="*/ 128720 w 172411"/>
                        <a:gd name="connsiteY3" fmla="*/ 413881 h 440687"/>
                        <a:gd name="connsiteX4" fmla="*/ 172411 w 172411"/>
                        <a:gd name="connsiteY4" fmla="*/ 440687 h 440687"/>
                        <a:gd name="connsiteX5" fmla="*/ 116494 w 172411"/>
                        <a:gd name="connsiteY5" fmla="*/ 412328 h 440687"/>
                        <a:gd name="connsiteX6" fmla="*/ 96552 w 172411"/>
                        <a:gd name="connsiteY6" fmla="*/ 380912 h 440687"/>
                        <a:gd name="connsiteX7" fmla="*/ 58222 w 172411"/>
                        <a:gd name="connsiteY7" fmla="*/ 388578 h 440687"/>
                        <a:gd name="connsiteX8" fmla="*/ 91943 w 172411"/>
                        <a:gd name="connsiteY8" fmla="*/ 373998 h 440687"/>
                        <a:gd name="connsiteX9" fmla="*/ 47500 w 172411"/>
                        <a:gd name="connsiteY9" fmla="*/ 229194 h 440687"/>
                        <a:gd name="connsiteX10" fmla="*/ 0 w 172411"/>
                        <a:gd name="connsiteY10" fmla="*/ 219975 h 440687"/>
                        <a:gd name="connsiteX11" fmla="*/ 47500 w 172411"/>
                        <a:gd name="connsiteY11" fmla="*/ 219223 h 440687"/>
                        <a:gd name="connsiteX12" fmla="*/ 49804 w 172411"/>
                        <a:gd name="connsiteY12" fmla="*/ 106587 h 440687"/>
                        <a:gd name="connsiteX13" fmla="*/ 45996 w 172411"/>
                        <a:gd name="connsiteY13" fmla="*/ 4674 h 440687"/>
                        <a:gd name="connsiteX14" fmla="*/ 60577 w 172411"/>
                        <a:gd name="connsiteY14" fmla="*/ 64 h 44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411" h="440687">
                          <a:moveTo>
                            <a:pt x="60527" y="114"/>
                          </a:moveTo>
                          <a:cubicBezTo>
                            <a:pt x="52861" y="866"/>
                            <a:pt x="45946" y="200885"/>
                            <a:pt x="58222" y="224635"/>
                          </a:cubicBezTo>
                          <a:cubicBezTo>
                            <a:pt x="70498" y="248384"/>
                            <a:pt x="83525" y="348795"/>
                            <a:pt x="101112" y="368686"/>
                          </a:cubicBezTo>
                          <a:cubicBezTo>
                            <a:pt x="118749" y="388628"/>
                            <a:pt x="108026" y="405464"/>
                            <a:pt x="128720" y="413881"/>
                          </a:cubicBezTo>
                          <a:cubicBezTo>
                            <a:pt x="149413" y="422299"/>
                            <a:pt x="172411" y="440687"/>
                            <a:pt x="172411" y="440687"/>
                          </a:cubicBezTo>
                          <a:cubicBezTo>
                            <a:pt x="172411" y="440687"/>
                            <a:pt x="131776" y="416186"/>
                            <a:pt x="116494" y="412328"/>
                          </a:cubicBezTo>
                          <a:cubicBezTo>
                            <a:pt x="116494" y="412328"/>
                            <a:pt x="105772" y="380912"/>
                            <a:pt x="96552" y="380912"/>
                          </a:cubicBezTo>
                          <a:cubicBezTo>
                            <a:pt x="87333" y="380161"/>
                            <a:pt x="58222" y="388578"/>
                            <a:pt x="58222" y="388578"/>
                          </a:cubicBezTo>
                          <a:cubicBezTo>
                            <a:pt x="58222" y="388578"/>
                            <a:pt x="91943" y="381664"/>
                            <a:pt x="91943" y="373998"/>
                          </a:cubicBezTo>
                          <a:cubicBezTo>
                            <a:pt x="92694" y="367083"/>
                            <a:pt x="55917" y="236810"/>
                            <a:pt x="47500" y="229194"/>
                          </a:cubicBezTo>
                          <a:cubicBezTo>
                            <a:pt x="39082" y="221578"/>
                            <a:pt x="0" y="219975"/>
                            <a:pt x="0" y="219975"/>
                          </a:cubicBezTo>
                          <a:lnTo>
                            <a:pt x="47500" y="219223"/>
                          </a:lnTo>
                          <a:cubicBezTo>
                            <a:pt x="47500" y="219223"/>
                            <a:pt x="47500" y="128032"/>
                            <a:pt x="49804" y="106587"/>
                          </a:cubicBezTo>
                          <a:cubicBezTo>
                            <a:pt x="51358" y="93560"/>
                            <a:pt x="44443" y="16950"/>
                            <a:pt x="45996" y="4674"/>
                          </a:cubicBezTo>
                          <a:cubicBezTo>
                            <a:pt x="46748" y="5425"/>
                            <a:pt x="47550" y="-687"/>
                            <a:pt x="60577" y="64"/>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 name="Freeform: Shape 107">
                      <a:extLst>
                        <a:ext uri="{FF2B5EF4-FFF2-40B4-BE49-F238E27FC236}">
                          <a16:creationId xmlns:a16="http://schemas.microsoft.com/office/drawing/2014/main" id="{476AFD0B-0FBC-7671-D2E7-BC8216ECD878}"/>
                        </a:ext>
                      </a:extLst>
                    </p:cNvPr>
                    <p:cNvSpPr/>
                    <p:nvPr/>
                  </p:nvSpPr>
                  <p:spPr>
                    <a:xfrm>
                      <a:off x="1399857" y="2880832"/>
                      <a:ext cx="146805" cy="589631"/>
                    </a:xfrm>
                    <a:custGeom>
                      <a:avLst/>
                      <a:gdLst>
                        <a:gd name="connsiteX0" fmla="*/ 47217 w 146805"/>
                        <a:gd name="connsiteY0" fmla="*/ 175063 h 589631"/>
                        <a:gd name="connsiteX1" fmla="*/ 1220 w 146805"/>
                        <a:gd name="connsiteY1" fmla="*/ 8013 h 589631"/>
                        <a:gd name="connsiteX2" fmla="*/ 26523 w 146805"/>
                        <a:gd name="connsiteY2" fmla="*/ 347 h 589631"/>
                        <a:gd name="connsiteX3" fmla="*/ 56386 w 146805"/>
                        <a:gd name="connsiteY3" fmla="*/ 170453 h 589631"/>
                        <a:gd name="connsiteX4" fmla="*/ 83192 w 146805"/>
                        <a:gd name="connsiteY4" fmla="*/ 349779 h 589631"/>
                        <a:gd name="connsiteX5" fmla="*/ 146775 w 146805"/>
                        <a:gd name="connsiteY5" fmla="*/ 589632 h 589631"/>
                        <a:gd name="connsiteX6" fmla="*/ 146775 w 146805"/>
                        <a:gd name="connsiteY6" fmla="*/ 589632 h 589631"/>
                        <a:gd name="connsiteX7" fmla="*/ 78582 w 146805"/>
                        <a:gd name="connsiteY7" fmla="*/ 373529 h 589631"/>
                        <a:gd name="connsiteX8" fmla="*/ 47166 w 146805"/>
                        <a:gd name="connsiteY8" fmla="*/ 175063 h 5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5" h="589631">
                          <a:moveTo>
                            <a:pt x="47217" y="175063"/>
                          </a:moveTo>
                          <a:cubicBezTo>
                            <a:pt x="37246" y="135981"/>
                            <a:pt x="-7949" y="14126"/>
                            <a:pt x="1220" y="8013"/>
                          </a:cubicBezTo>
                          <a:cubicBezTo>
                            <a:pt x="9638" y="2652"/>
                            <a:pt x="16552" y="-1206"/>
                            <a:pt x="26523" y="347"/>
                          </a:cubicBezTo>
                          <a:cubicBezTo>
                            <a:pt x="9688" y="4957"/>
                            <a:pt x="47968" y="156674"/>
                            <a:pt x="56386" y="170453"/>
                          </a:cubicBezTo>
                          <a:cubicBezTo>
                            <a:pt x="64803" y="184232"/>
                            <a:pt x="77079" y="329837"/>
                            <a:pt x="83192" y="349779"/>
                          </a:cubicBezTo>
                          <a:cubicBezTo>
                            <a:pt x="89305" y="369721"/>
                            <a:pt x="148328" y="548997"/>
                            <a:pt x="146775" y="589632"/>
                          </a:cubicBezTo>
                          <a:lnTo>
                            <a:pt x="146775" y="589632"/>
                          </a:lnTo>
                          <a:cubicBezTo>
                            <a:pt x="137556" y="529856"/>
                            <a:pt x="96219" y="431801"/>
                            <a:pt x="78582" y="373529"/>
                          </a:cubicBezTo>
                          <a:cubicBezTo>
                            <a:pt x="58640" y="305336"/>
                            <a:pt x="56336" y="211088"/>
                            <a:pt x="47166" y="175063"/>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 name="Freeform: Shape 108">
                      <a:extLst>
                        <a:ext uri="{FF2B5EF4-FFF2-40B4-BE49-F238E27FC236}">
                          <a16:creationId xmlns:a16="http://schemas.microsoft.com/office/drawing/2014/main" id="{0D70D374-35ED-D2E6-99DD-01C759B33646}"/>
                        </a:ext>
                      </a:extLst>
                    </p:cNvPr>
                    <p:cNvSpPr/>
                    <p:nvPr/>
                  </p:nvSpPr>
                  <p:spPr>
                    <a:xfrm>
                      <a:off x="1548987" y="3484994"/>
                      <a:ext cx="42138" cy="140243"/>
                    </a:xfrm>
                    <a:custGeom>
                      <a:avLst/>
                      <a:gdLst>
                        <a:gd name="connsiteX0" fmla="*/ 0 w 42138"/>
                        <a:gd name="connsiteY0" fmla="*/ 50 h 140243"/>
                        <a:gd name="connsiteX1" fmla="*/ 13779 w 42138"/>
                        <a:gd name="connsiteY1" fmla="*/ 87383 h 140243"/>
                        <a:gd name="connsiteX2" fmla="*/ 42138 w 42138"/>
                        <a:gd name="connsiteY2" fmla="*/ 140244 h 140243"/>
                        <a:gd name="connsiteX3" fmla="*/ 16835 w 42138"/>
                        <a:gd name="connsiteY3" fmla="*/ 81220 h 140243"/>
                        <a:gd name="connsiteX4" fmla="*/ 0 w 42138"/>
                        <a:gd name="connsiteY4" fmla="*/ 0 h 14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8" h="140243">
                          <a:moveTo>
                            <a:pt x="0" y="50"/>
                          </a:moveTo>
                          <a:cubicBezTo>
                            <a:pt x="0" y="50"/>
                            <a:pt x="3808" y="63633"/>
                            <a:pt x="13779" y="87383"/>
                          </a:cubicBezTo>
                          <a:cubicBezTo>
                            <a:pt x="22998" y="111133"/>
                            <a:pt x="42138" y="140244"/>
                            <a:pt x="42138" y="140244"/>
                          </a:cubicBezTo>
                          <a:cubicBezTo>
                            <a:pt x="42138" y="140244"/>
                            <a:pt x="20693" y="93496"/>
                            <a:pt x="16835" y="81220"/>
                          </a:cubicBezTo>
                          <a:cubicBezTo>
                            <a:pt x="13027" y="68945"/>
                            <a:pt x="0" y="0"/>
                            <a:pt x="0" y="0"/>
                          </a:cubicBezTo>
                          <a:close/>
                        </a:path>
                      </a:pathLst>
                    </a:custGeom>
                    <a:solidFill>
                      <a:srgbClr val="CACACA">
                        <a:alpha val="23000"/>
                      </a:srgbClr>
                    </a:soli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sp>
              <p:nvSpPr>
                <p:cNvPr id="96" name="Freeform: Shape 95">
                  <a:extLst>
                    <a:ext uri="{FF2B5EF4-FFF2-40B4-BE49-F238E27FC236}">
                      <a16:creationId xmlns:a16="http://schemas.microsoft.com/office/drawing/2014/main" id="{987040EB-159F-2ED3-2A14-191704A273B1}"/>
                    </a:ext>
                  </a:extLst>
                </p:cNvPr>
                <p:cNvSpPr/>
                <p:nvPr/>
              </p:nvSpPr>
              <p:spPr>
                <a:xfrm>
                  <a:off x="2081946" y="2907058"/>
                  <a:ext cx="1857574" cy="1383485"/>
                </a:xfrm>
                <a:custGeom>
                  <a:avLst/>
                  <a:gdLst>
                    <a:gd name="connsiteX0" fmla="*/ 1535968 w 1713489"/>
                    <a:gd name="connsiteY0" fmla="*/ 321173 h 1276173"/>
                    <a:gd name="connsiteX1" fmla="*/ 1491224 w 1713489"/>
                    <a:gd name="connsiteY1" fmla="*/ 327085 h 1276173"/>
                    <a:gd name="connsiteX2" fmla="*/ 1335197 w 1713489"/>
                    <a:gd name="connsiteY2" fmla="*/ 234191 h 1276173"/>
                    <a:gd name="connsiteX3" fmla="*/ 1290504 w 1713489"/>
                    <a:gd name="connsiteY3" fmla="*/ 240103 h 1276173"/>
                    <a:gd name="connsiteX4" fmla="*/ 1115788 w 1713489"/>
                    <a:gd name="connsiteY4" fmla="*/ 92394 h 1276173"/>
                    <a:gd name="connsiteX5" fmla="*/ 1046843 w 1713489"/>
                    <a:gd name="connsiteY5" fmla="*/ 106273 h 1276173"/>
                    <a:gd name="connsiteX6" fmla="*/ 938366 w 1713489"/>
                    <a:gd name="connsiteY6" fmla="*/ 69045 h 1276173"/>
                    <a:gd name="connsiteX7" fmla="*/ 858198 w 1713489"/>
                    <a:gd name="connsiteY7" fmla="*/ 88335 h 1276173"/>
                    <a:gd name="connsiteX8" fmla="*/ 704927 w 1713489"/>
                    <a:gd name="connsiteY8" fmla="*/ 0 h 1276173"/>
                    <a:gd name="connsiteX9" fmla="*/ 549401 w 1713489"/>
                    <a:gd name="connsiteY9" fmla="*/ 92093 h 1276173"/>
                    <a:gd name="connsiteX10" fmla="*/ 462168 w 1713489"/>
                    <a:gd name="connsiteY10" fmla="*/ 69045 h 1276173"/>
                    <a:gd name="connsiteX11" fmla="*/ 284747 w 1713489"/>
                    <a:gd name="connsiteY11" fmla="*/ 246466 h 1276173"/>
                    <a:gd name="connsiteX12" fmla="*/ 291811 w 1713489"/>
                    <a:gd name="connsiteY12" fmla="*/ 295720 h 1276173"/>
                    <a:gd name="connsiteX13" fmla="*/ 185739 w 1713489"/>
                    <a:gd name="connsiteY13" fmla="*/ 377290 h 1276173"/>
                    <a:gd name="connsiteX14" fmla="*/ 175969 w 1713489"/>
                    <a:gd name="connsiteY14" fmla="*/ 395980 h 1276173"/>
                    <a:gd name="connsiteX15" fmla="*/ 0 w 1713489"/>
                    <a:gd name="connsiteY15" fmla="*/ 573301 h 1276173"/>
                    <a:gd name="connsiteX16" fmla="*/ 143801 w 1713489"/>
                    <a:gd name="connsiteY16" fmla="*/ 747516 h 1276173"/>
                    <a:gd name="connsiteX17" fmla="*/ 140695 w 1713489"/>
                    <a:gd name="connsiteY17" fmla="*/ 771366 h 1276173"/>
                    <a:gd name="connsiteX18" fmla="*/ 236796 w 1713489"/>
                    <a:gd name="connsiteY18" fmla="*/ 867468 h 1276173"/>
                    <a:gd name="connsiteX19" fmla="*/ 258842 w 1713489"/>
                    <a:gd name="connsiteY19" fmla="*/ 864812 h 1276173"/>
                    <a:gd name="connsiteX20" fmla="*/ 389065 w 1713489"/>
                    <a:gd name="connsiteY20" fmla="*/ 965122 h 1276173"/>
                    <a:gd name="connsiteX21" fmla="*/ 444080 w 1713489"/>
                    <a:gd name="connsiteY21" fmla="*/ 953347 h 1276173"/>
                    <a:gd name="connsiteX22" fmla="*/ 508465 w 1713489"/>
                    <a:gd name="connsiteY22" fmla="*/ 988521 h 1276173"/>
                    <a:gd name="connsiteX23" fmla="*/ 508265 w 1713489"/>
                    <a:gd name="connsiteY23" fmla="*/ 997189 h 1276173"/>
                    <a:gd name="connsiteX24" fmla="*/ 677519 w 1713489"/>
                    <a:gd name="connsiteY24" fmla="*/ 1166394 h 1276173"/>
                    <a:gd name="connsiteX25" fmla="*/ 747466 w 1713489"/>
                    <a:gd name="connsiteY25" fmla="*/ 1151262 h 1276173"/>
                    <a:gd name="connsiteX26" fmla="*/ 842365 w 1713489"/>
                    <a:gd name="connsiteY26" fmla="*/ 1232783 h 1276173"/>
                    <a:gd name="connsiteX27" fmla="*/ 873630 w 1713489"/>
                    <a:gd name="connsiteY27" fmla="*/ 1227472 h 1276173"/>
                    <a:gd name="connsiteX28" fmla="*/ 957155 w 1713489"/>
                    <a:gd name="connsiteY28" fmla="*/ 1276174 h 1276173"/>
                    <a:gd name="connsiteX29" fmla="*/ 1051954 w 1713489"/>
                    <a:gd name="connsiteY29" fmla="*/ 1195204 h 1276173"/>
                    <a:gd name="connsiteX30" fmla="*/ 1142494 w 1713489"/>
                    <a:gd name="connsiteY30" fmla="*/ 1091938 h 1276173"/>
                    <a:gd name="connsiteX31" fmla="*/ 1187488 w 1713489"/>
                    <a:gd name="connsiteY31" fmla="*/ 1099654 h 1276173"/>
                    <a:gd name="connsiteX32" fmla="*/ 1310596 w 1713489"/>
                    <a:gd name="connsiteY32" fmla="*/ 1019536 h 1276173"/>
                    <a:gd name="connsiteX33" fmla="*/ 1356442 w 1713489"/>
                    <a:gd name="connsiteY33" fmla="*/ 1027553 h 1276173"/>
                    <a:gd name="connsiteX34" fmla="*/ 1491074 w 1713489"/>
                    <a:gd name="connsiteY34" fmla="*/ 892921 h 1276173"/>
                    <a:gd name="connsiteX35" fmla="*/ 1483708 w 1713489"/>
                    <a:gd name="connsiteY35" fmla="*/ 849029 h 1276173"/>
                    <a:gd name="connsiteX36" fmla="*/ 1542031 w 1713489"/>
                    <a:gd name="connsiteY36" fmla="*/ 738097 h 1276173"/>
                    <a:gd name="connsiteX37" fmla="*/ 1541780 w 1713489"/>
                    <a:gd name="connsiteY37" fmla="*/ 730481 h 1276173"/>
                    <a:gd name="connsiteX38" fmla="*/ 1686133 w 1713489"/>
                    <a:gd name="connsiteY38" fmla="*/ 592792 h 1276173"/>
                    <a:gd name="connsiteX39" fmla="*/ 1713490 w 1713489"/>
                    <a:gd name="connsiteY39" fmla="*/ 498444 h 1276173"/>
                    <a:gd name="connsiteX40" fmla="*/ 1536068 w 1713489"/>
                    <a:gd name="connsiteY40" fmla="*/ 321023 h 127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3489" h="1276173">
                      <a:moveTo>
                        <a:pt x="1535968" y="321173"/>
                      </a:moveTo>
                      <a:cubicBezTo>
                        <a:pt x="1520486" y="321173"/>
                        <a:pt x="1505554" y="323378"/>
                        <a:pt x="1491224" y="327085"/>
                      </a:cubicBezTo>
                      <a:cubicBezTo>
                        <a:pt x="1461161" y="271769"/>
                        <a:pt x="1402589" y="234191"/>
                        <a:pt x="1335197" y="234191"/>
                      </a:cubicBezTo>
                      <a:cubicBezTo>
                        <a:pt x="1319715" y="234191"/>
                        <a:pt x="1304784" y="236395"/>
                        <a:pt x="1290504" y="240103"/>
                      </a:cubicBezTo>
                      <a:cubicBezTo>
                        <a:pt x="1276324" y="156277"/>
                        <a:pt x="1203622" y="92394"/>
                        <a:pt x="1115788" y="92394"/>
                      </a:cubicBezTo>
                      <a:cubicBezTo>
                        <a:pt x="1091336" y="92394"/>
                        <a:pt x="1068038" y="97354"/>
                        <a:pt x="1046843" y="106273"/>
                      </a:cubicBezTo>
                      <a:cubicBezTo>
                        <a:pt x="1016830" y="83024"/>
                        <a:pt x="979252" y="69045"/>
                        <a:pt x="938366" y="69045"/>
                      </a:cubicBezTo>
                      <a:cubicBezTo>
                        <a:pt x="909505" y="69045"/>
                        <a:pt x="882298" y="76109"/>
                        <a:pt x="858198" y="88335"/>
                      </a:cubicBezTo>
                      <a:cubicBezTo>
                        <a:pt x="827434" y="35575"/>
                        <a:pt x="770414" y="0"/>
                        <a:pt x="704927" y="0"/>
                      </a:cubicBezTo>
                      <a:cubicBezTo>
                        <a:pt x="639440" y="0"/>
                        <a:pt x="579564" y="37228"/>
                        <a:pt x="549401" y="92093"/>
                      </a:cubicBezTo>
                      <a:cubicBezTo>
                        <a:pt x="523647" y="77512"/>
                        <a:pt x="493885" y="69045"/>
                        <a:pt x="462168" y="69045"/>
                      </a:cubicBezTo>
                      <a:cubicBezTo>
                        <a:pt x="364163" y="69045"/>
                        <a:pt x="284747" y="148461"/>
                        <a:pt x="284747" y="246466"/>
                      </a:cubicBezTo>
                      <a:cubicBezTo>
                        <a:pt x="284747" y="263552"/>
                        <a:pt x="287302" y="280037"/>
                        <a:pt x="291811" y="295720"/>
                      </a:cubicBezTo>
                      <a:cubicBezTo>
                        <a:pt x="247819" y="309498"/>
                        <a:pt x="209890" y="337056"/>
                        <a:pt x="185739" y="377290"/>
                      </a:cubicBezTo>
                      <a:cubicBezTo>
                        <a:pt x="182081" y="383403"/>
                        <a:pt x="178825" y="389616"/>
                        <a:pt x="175969" y="395980"/>
                      </a:cubicBezTo>
                      <a:cubicBezTo>
                        <a:pt x="78665" y="396781"/>
                        <a:pt x="0" y="475847"/>
                        <a:pt x="0" y="573301"/>
                      </a:cubicBezTo>
                      <a:cubicBezTo>
                        <a:pt x="0" y="659782"/>
                        <a:pt x="61930" y="731783"/>
                        <a:pt x="143801" y="747516"/>
                      </a:cubicBezTo>
                      <a:cubicBezTo>
                        <a:pt x="141847" y="755132"/>
                        <a:pt x="140695" y="763099"/>
                        <a:pt x="140695" y="771366"/>
                      </a:cubicBezTo>
                      <a:cubicBezTo>
                        <a:pt x="140695" y="824427"/>
                        <a:pt x="183735" y="867468"/>
                        <a:pt x="236796" y="867468"/>
                      </a:cubicBezTo>
                      <a:cubicBezTo>
                        <a:pt x="244412" y="867468"/>
                        <a:pt x="251777" y="866516"/>
                        <a:pt x="258842" y="864812"/>
                      </a:cubicBezTo>
                      <a:cubicBezTo>
                        <a:pt x="274024" y="922533"/>
                        <a:pt x="326534" y="965122"/>
                        <a:pt x="389065" y="965122"/>
                      </a:cubicBezTo>
                      <a:cubicBezTo>
                        <a:pt x="408656" y="965122"/>
                        <a:pt x="427295" y="960913"/>
                        <a:pt x="444080" y="953347"/>
                      </a:cubicBezTo>
                      <a:cubicBezTo>
                        <a:pt x="459663" y="972638"/>
                        <a:pt x="482511" y="985765"/>
                        <a:pt x="508465" y="988521"/>
                      </a:cubicBezTo>
                      <a:cubicBezTo>
                        <a:pt x="508315" y="991377"/>
                        <a:pt x="508265" y="994283"/>
                        <a:pt x="508265" y="997189"/>
                      </a:cubicBezTo>
                      <a:cubicBezTo>
                        <a:pt x="508265" y="1090635"/>
                        <a:pt x="584023" y="1166394"/>
                        <a:pt x="677519" y="1166394"/>
                      </a:cubicBezTo>
                      <a:cubicBezTo>
                        <a:pt x="702472" y="1166394"/>
                        <a:pt x="726121" y="1160932"/>
                        <a:pt x="747466" y="1151262"/>
                      </a:cubicBezTo>
                      <a:cubicBezTo>
                        <a:pt x="754531" y="1197409"/>
                        <a:pt x="794214" y="1232783"/>
                        <a:pt x="842365" y="1232783"/>
                      </a:cubicBezTo>
                      <a:cubicBezTo>
                        <a:pt x="853338" y="1232783"/>
                        <a:pt x="863810" y="1230879"/>
                        <a:pt x="873630" y="1227472"/>
                      </a:cubicBezTo>
                      <a:cubicBezTo>
                        <a:pt x="890165" y="1256533"/>
                        <a:pt x="921330" y="1276174"/>
                        <a:pt x="957155" y="1276174"/>
                      </a:cubicBezTo>
                      <a:cubicBezTo>
                        <a:pt x="1005056" y="1276174"/>
                        <a:pt x="1044689" y="1241100"/>
                        <a:pt x="1051954" y="1195204"/>
                      </a:cubicBezTo>
                      <a:cubicBezTo>
                        <a:pt x="1098201" y="1180123"/>
                        <a:pt x="1133425" y="1140640"/>
                        <a:pt x="1142494" y="1091938"/>
                      </a:cubicBezTo>
                      <a:cubicBezTo>
                        <a:pt x="1156573" y="1096948"/>
                        <a:pt x="1171705" y="1099654"/>
                        <a:pt x="1187488" y="1099654"/>
                      </a:cubicBezTo>
                      <a:cubicBezTo>
                        <a:pt x="1242453" y="1099654"/>
                        <a:pt x="1289652" y="1066735"/>
                        <a:pt x="1310596" y="1019536"/>
                      </a:cubicBezTo>
                      <a:cubicBezTo>
                        <a:pt x="1324926" y="1024697"/>
                        <a:pt x="1340358" y="1027553"/>
                        <a:pt x="1356442" y="1027553"/>
                      </a:cubicBezTo>
                      <a:cubicBezTo>
                        <a:pt x="1430798" y="1027553"/>
                        <a:pt x="1491074" y="967277"/>
                        <a:pt x="1491074" y="892921"/>
                      </a:cubicBezTo>
                      <a:cubicBezTo>
                        <a:pt x="1491074" y="877539"/>
                        <a:pt x="1488468" y="862808"/>
                        <a:pt x="1483708" y="849029"/>
                      </a:cubicBezTo>
                      <a:cubicBezTo>
                        <a:pt x="1518932" y="824728"/>
                        <a:pt x="1542031" y="784143"/>
                        <a:pt x="1542031" y="738097"/>
                      </a:cubicBezTo>
                      <a:cubicBezTo>
                        <a:pt x="1542031" y="735541"/>
                        <a:pt x="1541930" y="733036"/>
                        <a:pt x="1541780" y="730481"/>
                      </a:cubicBezTo>
                      <a:cubicBezTo>
                        <a:pt x="1613681" y="718606"/>
                        <a:pt x="1670951" y="663540"/>
                        <a:pt x="1686133" y="592792"/>
                      </a:cubicBezTo>
                      <a:cubicBezTo>
                        <a:pt x="1703369" y="565435"/>
                        <a:pt x="1713490" y="533167"/>
                        <a:pt x="1713490" y="498444"/>
                      </a:cubicBezTo>
                      <a:cubicBezTo>
                        <a:pt x="1713490" y="400439"/>
                        <a:pt x="1634073" y="321023"/>
                        <a:pt x="1536068" y="321023"/>
                      </a:cubicBezTo>
                      <a:close/>
                    </a:path>
                  </a:pathLst>
                </a:custGeom>
                <a:gradFill>
                  <a:gsLst>
                    <a:gs pos="0">
                      <a:srgbClr val="432918"/>
                    </a:gs>
                    <a:gs pos="24000">
                      <a:srgbClr val="3F2718"/>
                    </a:gs>
                    <a:gs pos="46000">
                      <a:srgbClr val="342419"/>
                    </a:gs>
                    <a:gs pos="67000">
                      <a:srgbClr val="221E1A"/>
                    </a:gs>
                    <a:gs pos="72000">
                      <a:srgbClr val="1D1D1B"/>
                    </a:gs>
                  </a:gsLst>
                  <a:lin ang="4168737" scaled="1"/>
                </a:gra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sp>
          <p:nvSpPr>
            <p:cNvPr id="27" name="Freeform: Shape 26">
              <a:extLst>
                <a:ext uri="{FF2B5EF4-FFF2-40B4-BE49-F238E27FC236}">
                  <a16:creationId xmlns:a16="http://schemas.microsoft.com/office/drawing/2014/main" id="{C0E49BFC-3173-9904-8533-A35C0E77E0A9}"/>
                </a:ext>
              </a:extLst>
            </p:cNvPr>
            <p:cNvSpPr/>
            <p:nvPr/>
          </p:nvSpPr>
          <p:spPr>
            <a:xfrm>
              <a:off x="8302343" y="4318512"/>
              <a:ext cx="2085961" cy="1086372"/>
            </a:xfrm>
            <a:custGeom>
              <a:avLst/>
              <a:gdLst>
                <a:gd name="connsiteX0" fmla="*/ 1535968 w 1713489"/>
                <a:gd name="connsiteY0" fmla="*/ 321173 h 1276173"/>
                <a:gd name="connsiteX1" fmla="*/ 1491224 w 1713489"/>
                <a:gd name="connsiteY1" fmla="*/ 327085 h 1276173"/>
                <a:gd name="connsiteX2" fmla="*/ 1335197 w 1713489"/>
                <a:gd name="connsiteY2" fmla="*/ 234191 h 1276173"/>
                <a:gd name="connsiteX3" fmla="*/ 1290504 w 1713489"/>
                <a:gd name="connsiteY3" fmla="*/ 240103 h 1276173"/>
                <a:gd name="connsiteX4" fmla="*/ 1115788 w 1713489"/>
                <a:gd name="connsiteY4" fmla="*/ 92394 h 1276173"/>
                <a:gd name="connsiteX5" fmla="*/ 1046843 w 1713489"/>
                <a:gd name="connsiteY5" fmla="*/ 106273 h 1276173"/>
                <a:gd name="connsiteX6" fmla="*/ 938366 w 1713489"/>
                <a:gd name="connsiteY6" fmla="*/ 69045 h 1276173"/>
                <a:gd name="connsiteX7" fmla="*/ 858198 w 1713489"/>
                <a:gd name="connsiteY7" fmla="*/ 88335 h 1276173"/>
                <a:gd name="connsiteX8" fmla="*/ 704927 w 1713489"/>
                <a:gd name="connsiteY8" fmla="*/ 0 h 1276173"/>
                <a:gd name="connsiteX9" fmla="*/ 549401 w 1713489"/>
                <a:gd name="connsiteY9" fmla="*/ 92093 h 1276173"/>
                <a:gd name="connsiteX10" fmla="*/ 462168 w 1713489"/>
                <a:gd name="connsiteY10" fmla="*/ 69045 h 1276173"/>
                <a:gd name="connsiteX11" fmla="*/ 284747 w 1713489"/>
                <a:gd name="connsiteY11" fmla="*/ 246466 h 1276173"/>
                <a:gd name="connsiteX12" fmla="*/ 291811 w 1713489"/>
                <a:gd name="connsiteY12" fmla="*/ 295720 h 1276173"/>
                <a:gd name="connsiteX13" fmla="*/ 185739 w 1713489"/>
                <a:gd name="connsiteY13" fmla="*/ 377290 h 1276173"/>
                <a:gd name="connsiteX14" fmla="*/ 175969 w 1713489"/>
                <a:gd name="connsiteY14" fmla="*/ 395980 h 1276173"/>
                <a:gd name="connsiteX15" fmla="*/ 0 w 1713489"/>
                <a:gd name="connsiteY15" fmla="*/ 573301 h 1276173"/>
                <a:gd name="connsiteX16" fmla="*/ 143801 w 1713489"/>
                <a:gd name="connsiteY16" fmla="*/ 747516 h 1276173"/>
                <a:gd name="connsiteX17" fmla="*/ 140695 w 1713489"/>
                <a:gd name="connsiteY17" fmla="*/ 771366 h 1276173"/>
                <a:gd name="connsiteX18" fmla="*/ 236796 w 1713489"/>
                <a:gd name="connsiteY18" fmla="*/ 867468 h 1276173"/>
                <a:gd name="connsiteX19" fmla="*/ 258842 w 1713489"/>
                <a:gd name="connsiteY19" fmla="*/ 864812 h 1276173"/>
                <a:gd name="connsiteX20" fmla="*/ 389065 w 1713489"/>
                <a:gd name="connsiteY20" fmla="*/ 965122 h 1276173"/>
                <a:gd name="connsiteX21" fmla="*/ 444080 w 1713489"/>
                <a:gd name="connsiteY21" fmla="*/ 953347 h 1276173"/>
                <a:gd name="connsiteX22" fmla="*/ 508465 w 1713489"/>
                <a:gd name="connsiteY22" fmla="*/ 988521 h 1276173"/>
                <a:gd name="connsiteX23" fmla="*/ 508265 w 1713489"/>
                <a:gd name="connsiteY23" fmla="*/ 997189 h 1276173"/>
                <a:gd name="connsiteX24" fmla="*/ 677519 w 1713489"/>
                <a:gd name="connsiteY24" fmla="*/ 1166394 h 1276173"/>
                <a:gd name="connsiteX25" fmla="*/ 747466 w 1713489"/>
                <a:gd name="connsiteY25" fmla="*/ 1151262 h 1276173"/>
                <a:gd name="connsiteX26" fmla="*/ 842365 w 1713489"/>
                <a:gd name="connsiteY26" fmla="*/ 1232783 h 1276173"/>
                <a:gd name="connsiteX27" fmla="*/ 873630 w 1713489"/>
                <a:gd name="connsiteY27" fmla="*/ 1227472 h 1276173"/>
                <a:gd name="connsiteX28" fmla="*/ 957155 w 1713489"/>
                <a:gd name="connsiteY28" fmla="*/ 1276174 h 1276173"/>
                <a:gd name="connsiteX29" fmla="*/ 1051954 w 1713489"/>
                <a:gd name="connsiteY29" fmla="*/ 1195204 h 1276173"/>
                <a:gd name="connsiteX30" fmla="*/ 1142494 w 1713489"/>
                <a:gd name="connsiteY30" fmla="*/ 1091938 h 1276173"/>
                <a:gd name="connsiteX31" fmla="*/ 1187488 w 1713489"/>
                <a:gd name="connsiteY31" fmla="*/ 1099654 h 1276173"/>
                <a:gd name="connsiteX32" fmla="*/ 1310596 w 1713489"/>
                <a:gd name="connsiteY32" fmla="*/ 1019536 h 1276173"/>
                <a:gd name="connsiteX33" fmla="*/ 1356442 w 1713489"/>
                <a:gd name="connsiteY33" fmla="*/ 1027553 h 1276173"/>
                <a:gd name="connsiteX34" fmla="*/ 1491074 w 1713489"/>
                <a:gd name="connsiteY34" fmla="*/ 892921 h 1276173"/>
                <a:gd name="connsiteX35" fmla="*/ 1483708 w 1713489"/>
                <a:gd name="connsiteY35" fmla="*/ 849029 h 1276173"/>
                <a:gd name="connsiteX36" fmla="*/ 1542031 w 1713489"/>
                <a:gd name="connsiteY36" fmla="*/ 738097 h 1276173"/>
                <a:gd name="connsiteX37" fmla="*/ 1541780 w 1713489"/>
                <a:gd name="connsiteY37" fmla="*/ 730481 h 1276173"/>
                <a:gd name="connsiteX38" fmla="*/ 1686133 w 1713489"/>
                <a:gd name="connsiteY38" fmla="*/ 592792 h 1276173"/>
                <a:gd name="connsiteX39" fmla="*/ 1713490 w 1713489"/>
                <a:gd name="connsiteY39" fmla="*/ 498444 h 1276173"/>
                <a:gd name="connsiteX40" fmla="*/ 1536068 w 1713489"/>
                <a:gd name="connsiteY40" fmla="*/ 321023 h 127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3489" h="1276173">
                  <a:moveTo>
                    <a:pt x="1535968" y="321173"/>
                  </a:moveTo>
                  <a:cubicBezTo>
                    <a:pt x="1520486" y="321173"/>
                    <a:pt x="1505554" y="323378"/>
                    <a:pt x="1491224" y="327085"/>
                  </a:cubicBezTo>
                  <a:cubicBezTo>
                    <a:pt x="1461161" y="271769"/>
                    <a:pt x="1402589" y="234191"/>
                    <a:pt x="1335197" y="234191"/>
                  </a:cubicBezTo>
                  <a:cubicBezTo>
                    <a:pt x="1319715" y="234191"/>
                    <a:pt x="1304784" y="236395"/>
                    <a:pt x="1290504" y="240103"/>
                  </a:cubicBezTo>
                  <a:cubicBezTo>
                    <a:pt x="1276324" y="156277"/>
                    <a:pt x="1203622" y="92394"/>
                    <a:pt x="1115788" y="92394"/>
                  </a:cubicBezTo>
                  <a:cubicBezTo>
                    <a:pt x="1091336" y="92394"/>
                    <a:pt x="1068038" y="97354"/>
                    <a:pt x="1046843" y="106273"/>
                  </a:cubicBezTo>
                  <a:cubicBezTo>
                    <a:pt x="1016830" y="83024"/>
                    <a:pt x="979252" y="69045"/>
                    <a:pt x="938366" y="69045"/>
                  </a:cubicBezTo>
                  <a:cubicBezTo>
                    <a:pt x="909505" y="69045"/>
                    <a:pt x="882298" y="76109"/>
                    <a:pt x="858198" y="88335"/>
                  </a:cubicBezTo>
                  <a:cubicBezTo>
                    <a:pt x="827434" y="35575"/>
                    <a:pt x="770414" y="0"/>
                    <a:pt x="704927" y="0"/>
                  </a:cubicBezTo>
                  <a:cubicBezTo>
                    <a:pt x="639440" y="0"/>
                    <a:pt x="579564" y="37228"/>
                    <a:pt x="549401" y="92093"/>
                  </a:cubicBezTo>
                  <a:cubicBezTo>
                    <a:pt x="523647" y="77512"/>
                    <a:pt x="493885" y="69045"/>
                    <a:pt x="462168" y="69045"/>
                  </a:cubicBezTo>
                  <a:cubicBezTo>
                    <a:pt x="364163" y="69045"/>
                    <a:pt x="284747" y="148461"/>
                    <a:pt x="284747" y="246466"/>
                  </a:cubicBezTo>
                  <a:cubicBezTo>
                    <a:pt x="284747" y="263552"/>
                    <a:pt x="287302" y="280037"/>
                    <a:pt x="291811" y="295720"/>
                  </a:cubicBezTo>
                  <a:cubicBezTo>
                    <a:pt x="247819" y="309498"/>
                    <a:pt x="209890" y="337056"/>
                    <a:pt x="185739" y="377290"/>
                  </a:cubicBezTo>
                  <a:cubicBezTo>
                    <a:pt x="182081" y="383403"/>
                    <a:pt x="178825" y="389616"/>
                    <a:pt x="175969" y="395980"/>
                  </a:cubicBezTo>
                  <a:cubicBezTo>
                    <a:pt x="78665" y="396781"/>
                    <a:pt x="0" y="475847"/>
                    <a:pt x="0" y="573301"/>
                  </a:cubicBezTo>
                  <a:cubicBezTo>
                    <a:pt x="0" y="659782"/>
                    <a:pt x="61930" y="731783"/>
                    <a:pt x="143801" y="747516"/>
                  </a:cubicBezTo>
                  <a:cubicBezTo>
                    <a:pt x="141847" y="755132"/>
                    <a:pt x="140695" y="763099"/>
                    <a:pt x="140695" y="771366"/>
                  </a:cubicBezTo>
                  <a:cubicBezTo>
                    <a:pt x="140695" y="824427"/>
                    <a:pt x="183735" y="867468"/>
                    <a:pt x="236796" y="867468"/>
                  </a:cubicBezTo>
                  <a:cubicBezTo>
                    <a:pt x="244412" y="867468"/>
                    <a:pt x="251777" y="866516"/>
                    <a:pt x="258842" y="864812"/>
                  </a:cubicBezTo>
                  <a:cubicBezTo>
                    <a:pt x="274024" y="922533"/>
                    <a:pt x="326534" y="965122"/>
                    <a:pt x="389065" y="965122"/>
                  </a:cubicBezTo>
                  <a:cubicBezTo>
                    <a:pt x="408656" y="965122"/>
                    <a:pt x="427295" y="960913"/>
                    <a:pt x="444080" y="953347"/>
                  </a:cubicBezTo>
                  <a:cubicBezTo>
                    <a:pt x="459663" y="972638"/>
                    <a:pt x="482511" y="985765"/>
                    <a:pt x="508465" y="988521"/>
                  </a:cubicBezTo>
                  <a:cubicBezTo>
                    <a:pt x="508315" y="991377"/>
                    <a:pt x="508265" y="994283"/>
                    <a:pt x="508265" y="997189"/>
                  </a:cubicBezTo>
                  <a:cubicBezTo>
                    <a:pt x="508265" y="1090635"/>
                    <a:pt x="584023" y="1166394"/>
                    <a:pt x="677519" y="1166394"/>
                  </a:cubicBezTo>
                  <a:cubicBezTo>
                    <a:pt x="702472" y="1166394"/>
                    <a:pt x="726121" y="1160932"/>
                    <a:pt x="747466" y="1151262"/>
                  </a:cubicBezTo>
                  <a:cubicBezTo>
                    <a:pt x="754531" y="1197409"/>
                    <a:pt x="794214" y="1232783"/>
                    <a:pt x="842365" y="1232783"/>
                  </a:cubicBezTo>
                  <a:cubicBezTo>
                    <a:pt x="853338" y="1232783"/>
                    <a:pt x="863810" y="1230879"/>
                    <a:pt x="873630" y="1227472"/>
                  </a:cubicBezTo>
                  <a:cubicBezTo>
                    <a:pt x="890165" y="1256533"/>
                    <a:pt x="921330" y="1276174"/>
                    <a:pt x="957155" y="1276174"/>
                  </a:cubicBezTo>
                  <a:cubicBezTo>
                    <a:pt x="1005056" y="1276174"/>
                    <a:pt x="1044689" y="1241100"/>
                    <a:pt x="1051954" y="1195204"/>
                  </a:cubicBezTo>
                  <a:cubicBezTo>
                    <a:pt x="1098201" y="1180123"/>
                    <a:pt x="1133425" y="1140640"/>
                    <a:pt x="1142494" y="1091938"/>
                  </a:cubicBezTo>
                  <a:cubicBezTo>
                    <a:pt x="1156573" y="1096948"/>
                    <a:pt x="1171705" y="1099654"/>
                    <a:pt x="1187488" y="1099654"/>
                  </a:cubicBezTo>
                  <a:cubicBezTo>
                    <a:pt x="1242453" y="1099654"/>
                    <a:pt x="1289652" y="1066735"/>
                    <a:pt x="1310596" y="1019536"/>
                  </a:cubicBezTo>
                  <a:cubicBezTo>
                    <a:pt x="1324926" y="1024697"/>
                    <a:pt x="1340358" y="1027553"/>
                    <a:pt x="1356442" y="1027553"/>
                  </a:cubicBezTo>
                  <a:cubicBezTo>
                    <a:pt x="1430798" y="1027553"/>
                    <a:pt x="1491074" y="967277"/>
                    <a:pt x="1491074" y="892921"/>
                  </a:cubicBezTo>
                  <a:cubicBezTo>
                    <a:pt x="1491074" y="877539"/>
                    <a:pt x="1488468" y="862808"/>
                    <a:pt x="1483708" y="849029"/>
                  </a:cubicBezTo>
                  <a:cubicBezTo>
                    <a:pt x="1518932" y="824728"/>
                    <a:pt x="1542031" y="784143"/>
                    <a:pt x="1542031" y="738097"/>
                  </a:cubicBezTo>
                  <a:cubicBezTo>
                    <a:pt x="1542031" y="735541"/>
                    <a:pt x="1541930" y="733036"/>
                    <a:pt x="1541780" y="730481"/>
                  </a:cubicBezTo>
                  <a:cubicBezTo>
                    <a:pt x="1613681" y="718606"/>
                    <a:pt x="1670951" y="663540"/>
                    <a:pt x="1686133" y="592792"/>
                  </a:cubicBezTo>
                  <a:cubicBezTo>
                    <a:pt x="1703369" y="565435"/>
                    <a:pt x="1713490" y="533167"/>
                    <a:pt x="1713490" y="498444"/>
                  </a:cubicBezTo>
                  <a:cubicBezTo>
                    <a:pt x="1713490" y="400439"/>
                    <a:pt x="1634073" y="321023"/>
                    <a:pt x="1536068" y="321023"/>
                  </a:cubicBezTo>
                  <a:close/>
                </a:path>
              </a:pathLst>
            </a:custGeom>
            <a:gradFill>
              <a:gsLst>
                <a:gs pos="0">
                  <a:srgbClr val="432918"/>
                </a:gs>
                <a:gs pos="24000">
                  <a:srgbClr val="3F2718"/>
                </a:gs>
                <a:gs pos="46000">
                  <a:srgbClr val="342419"/>
                </a:gs>
                <a:gs pos="67000">
                  <a:srgbClr val="221E1A"/>
                </a:gs>
                <a:gs pos="72000">
                  <a:srgbClr val="1D1D1B"/>
                </a:gs>
              </a:gsLst>
              <a:lin ang="4168737" scaled="1"/>
            </a:gradFill>
            <a:ln w="54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4" name="Content Placeholder 2">
            <a:extLst>
              <a:ext uri="{FF2B5EF4-FFF2-40B4-BE49-F238E27FC236}">
                <a16:creationId xmlns:a16="http://schemas.microsoft.com/office/drawing/2014/main" id="{8826663E-F763-93B5-27C7-BC436A8233BA}"/>
              </a:ext>
            </a:extLst>
          </p:cNvPr>
          <p:cNvSpPr txBox="1">
            <a:spLocks/>
          </p:cNvSpPr>
          <p:nvPr/>
        </p:nvSpPr>
        <p:spPr>
          <a:xfrm>
            <a:off x="515937" y="1560512"/>
            <a:ext cx="6986549" cy="439200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a:t>Dr Cantos has received institutional funding from Gilead Sciences, Inc. (Foster City, CA, USA)</a:t>
            </a:r>
          </a:p>
          <a:p>
            <a:pPr>
              <a:spcAft>
                <a:spcPts val="1200"/>
              </a:spcAft>
            </a:pPr>
            <a:r>
              <a:rPr lang="en-GB"/>
              <a:t>All authors contributed to and approved the presentation</a:t>
            </a:r>
            <a:endParaRPr lang="en-US"/>
          </a:p>
          <a:p>
            <a:pPr>
              <a:spcAft>
                <a:spcPts val="1200"/>
              </a:spcAft>
            </a:pPr>
            <a:r>
              <a:rPr lang="en-US"/>
              <a:t>Gilead Sciences funded and designed the study with input from the PIs and G-CAG. The PIs and study staff gathered data; Gilead Sciences monitored the conduct of the trial, received the data, and performed analyses</a:t>
            </a:r>
          </a:p>
          <a:p>
            <a:pPr marL="0" indent="0">
              <a:spcAft>
                <a:spcPts val="1200"/>
              </a:spcAft>
              <a:buNone/>
            </a:pPr>
            <a:endParaRPr lang="en-US" sz="1800"/>
          </a:p>
        </p:txBody>
      </p:sp>
    </p:spTree>
    <p:extLst>
      <p:ext uri="{BB962C8B-B14F-4D97-AF65-F5344CB8AC3E}">
        <p14:creationId xmlns:p14="http://schemas.microsoft.com/office/powerpoint/2010/main" val="252599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7CFD3-D875-B0F2-FA6C-26094B816C3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6B1DC3C-8504-A2CA-25D7-6C022F80D8A8}"/>
              </a:ext>
            </a:extLst>
          </p:cNvPr>
          <p:cNvSpPr>
            <a:spLocks/>
          </p:cNvSpPr>
          <p:nvPr/>
        </p:nvSpPr>
        <p:spPr bwMode="auto">
          <a:xfrm>
            <a:off x="0" y="5403600"/>
            <a:ext cx="12192000" cy="706270"/>
          </a:xfrm>
          <a:prstGeom prst="rect">
            <a:avLst/>
          </a:prstGeom>
          <a:solidFill>
            <a:schemeClr val="accent1"/>
          </a:solidFill>
          <a:ln w="25400" cap="flat" cmpd="sng" algn="ctr">
            <a:solidFill>
              <a:schemeClr val="accent1"/>
            </a:solidFill>
            <a:prstDash val="solid"/>
          </a:ln>
          <a:effectLst/>
        </p:spPr>
        <p:txBody>
          <a:bodyPr wrap="square" lIns="91440" tIns="45719" rIns="91440" bIns="45719" anchor="ctr">
            <a:noAutofit/>
          </a:bodyPr>
          <a:lstStyle/>
          <a:p>
            <a:pPr algn="ctr" defTabSz="1219141" eaLnBrk="0" fontAlgn="base" hangingPunct="0">
              <a:spcBef>
                <a:spcPct val="0"/>
              </a:spcBef>
              <a:spcAft>
                <a:spcPct val="0"/>
              </a:spcAft>
              <a:defRPr/>
            </a:pPr>
            <a:r>
              <a:rPr kumimoji="0" lang="en-GB" sz="20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We present longer-term follow-up data on HIV incidence and safety </a:t>
            </a:r>
            <a:r>
              <a:rPr lang="en-US" sz="2000" b="1" kern="0">
                <a:solidFill>
                  <a:srgbClr val="FFFFFF"/>
                </a:solidFill>
                <a:cs typeface="Arial" pitchFamily="34" charset="0"/>
              </a:rPr>
              <a:t>of twice-yearly SC LEN for </a:t>
            </a:r>
            <a:br>
              <a:rPr lang="en-US" sz="2000" b="1" kern="0">
                <a:solidFill>
                  <a:srgbClr val="FFFFFF"/>
                </a:solidFill>
                <a:cs typeface="Arial" pitchFamily="34" charset="0"/>
              </a:rPr>
            </a:br>
            <a:r>
              <a:rPr lang="en-US" sz="2000" b="1" kern="0">
                <a:solidFill>
                  <a:srgbClr val="FFFFFF"/>
                </a:solidFill>
                <a:cs typeface="Arial" pitchFamily="34" charset="0"/>
              </a:rPr>
              <a:t>PrEP </a:t>
            </a:r>
            <a:r>
              <a:rPr kumimoji="0" lang="en-GB" sz="2000" b="1" i="0" u="none" strike="noStrike" kern="0" cap="none" spc="0" normalizeH="0" baseline="0" noProof="0">
                <a:ln>
                  <a:noFill/>
                </a:ln>
                <a:solidFill>
                  <a:srgbClr val="FFFFFF"/>
                </a:solidFill>
                <a:effectLst/>
                <a:uLnTx/>
                <a:uFillTx/>
                <a:latin typeface="Trebuchet MS" panose="020B0603020202020204"/>
                <a:ea typeface="+mn-ea"/>
                <a:cs typeface="Arial" pitchFamily="34" charset="0"/>
              </a:rPr>
              <a:t>through the end of the randomized blinded phase of PURPOSE 2</a:t>
            </a:r>
            <a:endParaRPr kumimoji="0" lang="en-US" sz="2000" b="1" i="0" u="none" strike="noStrike" kern="1200" cap="none" spc="0" normalizeH="0" baseline="0" noProof="0">
              <a:ln>
                <a:noFill/>
              </a:ln>
              <a:solidFill>
                <a:srgbClr val="FFFFFF">
                  <a:lumMod val="95000"/>
                </a:srgbClr>
              </a:solidFill>
              <a:effectLst/>
              <a:uLnTx/>
              <a:uFillTx/>
              <a:latin typeface="Trebuchet MS" panose="020B0603020202020204"/>
              <a:ea typeface="+mn-ea"/>
              <a:cs typeface="+mn-cs"/>
            </a:endParaRPr>
          </a:p>
        </p:txBody>
      </p:sp>
      <p:sp>
        <p:nvSpPr>
          <p:cNvPr id="3" name="Title 2">
            <a:extLst>
              <a:ext uri="{FF2B5EF4-FFF2-40B4-BE49-F238E27FC236}">
                <a16:creationId xmlns:a16="http://schemas.microsoft.com/office/drawing/2014/main" id="{80350AB7-17C5-1EEE-B2E7-8D91A939472D}"/>
              </a:ext>
            </a:extLst>
          </p:cNvPr>
          <p:cNvSpPr>
            <a:spLocks noGrp="1"/>
          </p:cNvSpPr>
          <p:nvPr>
            <p:ph type="title"/>
          </p:nvPr>
        </p:nvSpPr>
        <p:spPr>
          <a:xfrm>
            <a:off x="516000" y="307587"/>
            <a:ext cx="11160000" cy="967564"/>
          </a:xfrm>
        </p:spPr>
        <p:txBody>
          <a:bodyPr/>
          <a:lstStyle/>
          <a:p>
            <a:r>
              <a:rPr lang="en-US" sz="3200"/>
              <a:t>Men and Gender-Diverse Individuals Who Have Sex with Men Have a Critical Need for Effective HIV Prevention</a:t>
            </a:r>
          </a:p>
        </p:txBody>
      </p:sp>
      <p:sp>
        <p:nvSpPr>
          <p:cNvPr id="47" name="Text Placeholder 6">
            <a:extLst>
              <a:ext uri="{FF2B5EF4-FFF2-40B4-BE49-F238E27FC236}">
                <a16:creationId xmlns:a16="http://schemas.microsoft.com/office/drawing/2014/main" id="{AA34D88C-0850-CBA8-B051-E754E9D244B9}"/>
              </a:ext>
            </a:extLst>
          </p:cNvPr>
          <p:cNvSpPr txBox="1">
            <a:spLocks/>
          </p:cNvSpPr>
          <p:nvPr/>
        </p:nvSpPr>
        <p:spPr>
          <a:xfrm>
            <a:off x="515937" y="6451599"/>
            <a:ext cx="11160126" cy="297201"/>
          </a:xfrm>
          <a:prstGeom prst="rect">
            <a:avLst/>
          </a:prstGeom>
        </p:spPr>
        <p:txBody>
          <a:bodyPr vert="horz" lIns="0" tIns="46800" rIns="0" bIns="46800" rtlCol="0" anchor="b">
            <a:noAutofit/>
          </a:bodyPr>
          <a:lstStyle>
            <a:lvl1pPr marL="0" indent="0" algn="l" defTabSz="914400" rtl="0" eaLnBrk="1" latinLnBrk="0" hangingPunct="1">
              <a:lnSpc>
                <a:spcPct val="100000"/>
              </a:lnSpc>
              <a:spcBef>
                <a:spcPts val="0"/>
              </a:spcBef>
              <a:spcAft>
                <a:spcPts val="0"/>
              </a:spcAft>
              <a:buFont typeface="Wingdings" panose="05000000000000000000" pitchFamily="2" charset="2"/>
              <a:buNone/>
              <a:tabLst/>
              <a:defRPr lang="en-GB" sz="1000" b="0" i="0" kern="1600" spc="-50" baseline="0" smtClean="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lang="en-GB" sz="1800" b="0" i="1" kern="1600" spc="-50" baseline="0" smtClean="0">
                <a:solidFill>
                  <a:schemeClr val="tx1"/>
                </a:solidFill>
                <a:latin typeface="Roboto" panose="02000000000000000000" pitchFamily="2" charset="0"/>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lang="en-GB" sz="1600" b="0" i="0" kern="1600" spc="-50" baseline="0" smtClean="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lang="en-GB" sz="1400" b="0" i="0" kern="1600" spc="-50" baseline="0" smtClean="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lang="en-GB" sz="1200" b="0" i="0" kern="1600" spc="-5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1" spc="0" noProof="0">
                <a:latin typeface="Trebuchet MS"/>
              </a:rPr>
              <a:t>LEN</a:t>
            </a:r>
            <a:r>
              <a:rPr lang="en-US" sz="900" spc="0" noProof="0">
                <a:latin typeface="Trebuchet MS"/>
              </a:rPr>
              <a:t>, </a:t>
            </a:r>
            <a:r>
              <a:rPr lang="en-US" sz="900" spc="0" noProof="0" err="1">
                <a:latin typeface="Trebuchet MS"/>
              </a:rPr>
              <a:t>lenacapavir</a:t>
            </a:r>
            <a:r>
              <a:rPr lang="en-US" sz="900" spc="0" noProof="0">
                <a:latin typeface="Trebuchet MS"/>
              </a:rPr>
              <a:t>; </a:t>
            </a:r>
            <a:r>
              <a:rPr lang="en-US" sz="900" b="1" spc="0" noProof="0" err="1">
                <a:latin typeface="Trebuchet MS"/>
              </a:rPr>
              <a:t>PrEP</a:t>
            </a:r>
            <a:r>
              <a:rPr lang="en-US" sz="900" spc="0" noProof="0">
                <a:latin typeface="Trebuchet MS"/>
              </a:rPr>
              <a:t>, pre-exposure prophylaxis; </a:t>
            </a:r>
            <a:r>
              <a:rPr lang="en-US" sz="900" b="1" spc="0">
                <a:latin typeface="Trebuchet MS"/>
              </a:rPr>
              <a:t>SC</a:t>
            </a:r>
            <a:r>
              <a:rPr lang="en-US" sz="900" spc="0">
                <a:latin typeface="Trebuchet MS"/>
              </a:rPr>
              <a:t>, subcutaneous. </a:t>
            </a:r>
            <a:br>
              <a:rPr lang="en-US" sz="900" spc="0" noProof="0">
                <a:latin typeface="Trebuchet MS"/>
              </a:rPr>
            </a:br>
            <a:r>
              <a:rPr lang="en-US" sz="900" spc="0" noProof="0">
                <a:latin typeface="Trebuchet MS"/>
              </a:rPr>
              <a:t>1. </a:t>
            </a:r>
            <a:r>
              <a:rPr lang="en-GB" sz="900"/>
              <a:t>UNAIDS. </a:t>
            </a:r>
            <a:r>
              <a:rPr lang="en-US" sz="900">
                <a:hlinkClick r:id="rId3"/>
              </a:rPr>
              <a:t>https://www.unaids.org/sites/default/files/media_asset/2024-unaids-global-aids-update_en.pdf</a:t>
            </a:r>
            <a:r>
              <a:rPr lang="en-US" sz="900"/>
              <a:t> (accessed Feb. 6, 2026). </a:t>
            </a:r>
            <a:r>
              <a:rPr lang="en-US" sz="900" spc="0" noProof="0">
                <a:latin typeface="Trebuchet MS"/>
              </a:rPr>
              <a:t>2. Sullivan PS, et al. </a:t>
            </a:r>
            <a:r>
              <a:rPr lang="pt-BR" sz="900" i="1" spc="0" noProof="0">
                <a:latin typeface="Trebuchet MS"/>
              </a:rPr>
              <a:t>J Int AIDS Soc</a:t>
            </a:r>
            <a:r>
              <a:rPr lang="pt-BR" sz="900" spc="0" noProof="0">
                <a:latin typeface="Trebuchet MS"/>
              </a:rPr>
              <a:t>. 2020;23:e25461. 3. Grov C, et al. </a:t>
            </a:r>
            <a:r>
              <a:rPr lang="en-GB" sz="900" i="1" spc="0" noProof="0">
                <a:latin typeface="Trebuchet MS"/>
              </a:rPr>
              <a:t>Prev Sci</a:t>
            </a:r>
            <a:r>
              <a:rPr lang="en-GB" sz="900" spc="0" noProof="0">
                <a:latin typeface="Trebuchet MS"/>
              </a:rPr>
              <a:t>. 2019;20:168–77.</a:t>
            </a:r>
            <a:r>
              <a:rPr lang="pt-BR" sz="900" spc="0" noProof="0">
                <a:latin typeface="Trebuchet MS"/>
              </a:rPr>
              <a:t> 4. </a:t>
            </a:r>
            <a:r>
              <a:rPr lang="da-DK" sz="900">
                <a:solidFill>
                  <a:srgbClr val="54565B"/>
                </a:solidFill>
              </a:rPr>
              <a:t>Kelley CF, et al. </a:t>
            </a:r>
            <a:r>
              <a:rPr lang="da-DK" sz="900" i="1">
                <a:solidFill>
                  <a:srgbClr val="54565B"/>
                </a:solidFill>
              </a:rPr>
              <a:t>N Engl J Med</a:t>
            </a:r>
            <a:r>
              <a:rPr lang="da-DK" sz="900">
                <a:solidFill>
                  <a:srgbClr val="54565B"/>
                </a:solidFill>
              </a:rPr>
              <a:t>. 2025;392:1261-76. </a:t>
            </a:r>
            <a:endParaRPr lang="en-US" sz="900" spc="0" noProof="0">
              <a:latin typeface="Trebuchet MS"/>
            </a:endParaRPr>
          </a:p>
        </p:txBody>
      </p:sp>
      <p:grpSp>
        <p:nvGrpSpPr>
          <p:cNvPr id="63" name="Group 62">
            <a:extLst>
              <a:ext uri="{FF2B5EF4-FFF2-40B4-BE49-F238E27FC236}">
                <a16:creationId xmlns:a16="http://schemas.microsoft.com/office/drawing/2014/main" id="{FBB33280-16B5-727D-6C47-A946D515F85D}"/>
              </a:ext>
            </a:extLst>
          </p:cNvPr>
          <p:cNvGrpSpPr/>
          <p:nvPr/>
        </p:nvGrpSpPr>
        <p:grpSpPr>
          <a:xfrm>
            <a:off x="5524380" y="3900098"/>
            <a:ext cx="6337187" cy="1224121"/>
            <a:chOff x="5524380" y="3900098"/>
            <a:chExt cx="6337187" cy="1224121"/>
          </a:xfrm>
        </p:grpSpPr>
        <p:grpSp>
          <p:nvGrpSpPr>
            <p:cNvPr id="60" name="Group 59">
              <a:extLst>
                <a:ext uri="{FF2B5EF4-FFF2-40B4-BE49-F238E27FC236}">
                  <a16:creationId xmlns:a16="http://schemas.microsoft.com/office/drawing/2014/main" id="{37676C2E-8C10-8BB8-0298-39F5992C6309}"/>
                </a:ext>
              </a:extLst>
            </p:cNvPr>
            <p:cNvGrpSpPr/>
            <p:nvPr/>
          </p:nvGrpSpPr>
          <p:grpSpPr>
            <a:xfrm>
              <a:off x="6096000" y="3900098"/>
              <a:ext cx="5765567" cy="1224121"/>
              <a:chOff x="6096000" y="3900098"/>
              <a:chExt cx="5765567" cy="1224121"/>
            </a:xfrm>
          </p:grpSpPr>
          <p:sp>
            <p:nvSpPr>
              <p:cNvPr id="50" name="Arrow: Pentagon 49">
                <a:extLst>
                  <a:ext uri="{FF2B5EF4-FFF2-40B4-BE49-F238E27FC236}">
                    <a16:creationId xmlns:a16="http://schemas.microsoft.com/office/drawing/2014/main" id="{26BC3011-D5DD-16FD-5990-8051233CA58F}"/>
                  </a:ext>
                </a:extLst>
              </p:cNvPr>
              <p:cNvSpPr/>
              <p:nvPr/>
            </p:nvSpPr>
            <p:spPr>
              <a:xfrm flipH="1">
                <a:off x="6096000" y="3900098"/>
                <a:ext cx="5731062" cy="1224121"/>
              </a:xfrm>
              <a:prstGeom prst="homePlate">
                <a:avLst>
                  <a:gd name="adj" fmla="val 15106"/>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58240831-C10E-CCAA-23CA-980E7762E98C}"/>
                  </a:ext>
                </a:extLst>
              </p:cNvPr>
              <p:cNvSpPr txBox="1"/>
              <p:nvPr/>
            </p:nvSpPr>
            <p:spPr>
              <a:xfrm>
                <a:off x="6395926" y="4005361"/>
                <a:ext cx="5465641" cy="1015663"/>
              </a:xfrm>
              <a:prstGeom prst="rect">
                <a:avLst/>
              </a:prstGeom>
              <a:noFill/>
            </p:spPr>
            <p:txBody>
              <a:bodyPr wrap="square">
                <a:spAutoFit/>
              </a:bodyPr>
              <a:lstStyle/>
              <a:p>
                <a:r>
                  <a:rPr lang="en-GB" sz="1500">
                    <a:solidFill>
                      <a:srgbClr val="203661"/>
                    </a:solidFill>
                  </a:rPr>
                  <a:t>PURPOSE 2 demonstrated high efficacy and safety of twice-yearly SC LEN for </a:t>
                </a:r>
                <a:r>
                  <a:rPr lang="en-GB" sz="1500" err="1">
                    <a:solidFill>
                      <a:srgbClr val="203661"/>
                    </a:solidFill>
                  </a:rPr>
                  <a:t>PrEP</a:t>
                </a:r>
                <a:r>
                  <a:rPr lang="en-GB" sz="1500">
                    <a:solidFill>
                      <a:srgbClr val="203661"/>
                    </a:solidFill>
                  </a:rPr>
                  <a:t> in cisgender men and gender-diverse individuals who have sex with men and who are disproportionately affected by HIV</a:t>
                </a:r>
                <a:r>
                  <a:rPr lang="en-GB" sz="1500" baseline="30000">
                    <a:solidFill>
                      <a:srgbClr val="203661"/>
                    </a:solidFill>
                  </a:rPr>
                  <a:t>4</a:t>
                </a:r>
              </a:p>
            </p:txBody>
          </p:sp>
        </p:grpSp>
        <p:grpSp>
          <p:nvGrpSpPr>
            <p:cNvPr id="39" name="Group 38">
              <a:extLst>
                <a:ext uri="{FF2B5EF4-FFF2-40B4-BE49-F238E27FC236}">
                  <a16:creationId xmlns:a16="http://schemas.microsoft.com/office/drawing/2014/main" id="{6ADDC65C-CC30-E6A9-72B8-40F4598B51BC}"/>
                </a:ext>
              </a:extLst>
            </p:cNvPr>
            <p:cNvGrpSpPr/>
            <p:nvPr/>
          </p:nvGrpSpPr>
          <p:grpSpPr>
            <a:xfrm>
              <a:off x="5524380" y="4133463"/>
              <a:ext cx="751426" cy="757390"/>
              <a:chOff x="6187018" y="4576821"/>
              <a:chExt cx="647701" cy="647701"/>
            </a:xfrm>
          </p:grpSpPr>
          <p:sp>
            <p:nvSpPr>
              <p:cNvPr id="28" name="Oval 27">
                <a:extLst>
                  <a:ext uri="{FF2B5EF4-FFF2-40B4-BE49-F238E27FC236}">
                    <a16:creationId xmlns:a16="http://schemas.microsoft.com/office/drawing/2014/main" id="{E9BE1129-D2C0-E441-D91C-5FF259D19F54}"/>
                  </a:ext>
                </a:extLst>
              </p:cNvPr>
              <p:cNvSpPr>
                <a:spLocks noChangeAspect="1"/>
              </p:cNvSpPr>
              <p:nvPr/>
            </p:nvSpPr>
            <p:spPr>
              <a:xfrm>
                <a:off x="6187018" y="4576821"/>
                <a:ext cx="647701" cy="64770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nvGrpSpPr>
              <p:cNvPr id="4" name="Graphic 42">
                <a:extLst>
                  <a:ext uri="{FF2B5EF4-FFF2-40B4-BE49-F238E27FC236}">
                    <a16:creationId xmlns:a16="http://schemas.microsoft.com/office/drawing/2014/main" id="{DC8C362D-AF87-1100-8576-252FBFBD779F}"/>
                  </a:ext>
                </a:extLst>
              </p:cNvPr>
              <p:cNvGrpSpPr>
                <a:grpSpLocks/>
              </p:cNvGrpSpPr>
              <p:nvPr/>
            </p:nvGrpSpPr>
            <p:grpSpPr>
              <a:xfrm rot="3187978" flipH="1">
                <a:off x="6465868" y="4637637"/>
                <a:ext cx="90000" cy="526068"/>
                <a:chOff x="6430505" y="1972136"/>
                <a:chExt cx="292745" cy="1441900"/>
              </a:xfrm>
              <a:solidFill>
                <a:schemeClr val="bg1">
                  <a:lumMod val="95000"/>
                </a:schemeClr>
              </a:solidFill>
              <a:effectLst>
                <a:outerShdw blurRad="63500" sx="102000" sy="102000" algn="ctr" rotWithShape="0">
                  <a:prstClr val="black">
                    <a:alpha val="40000"/>
                  </a:prstClr>
                </a:outerShdw>
              </a:effectLst>
            </p:grpSpPr>
            <p:sp>
              <p:nvSpPr>
                <p:cNvPr id="6" name="Freeform 44">
                  <a:extLst>
                    <a:ext uri="{FF2B5EF4-FFF2-40B4-BE49-F238E27FC236}">
                      <a16:creationId xmlns:a16="http://schemas.microsoft.com/office/drawing/2014/main" id="{7A82BBEE-DA85-F5E6-EB19-5CE130CD1000}"/>
                    </a:ext>
                  </a:extLst>
                </p:cNvPr>
                <p:cNvSpPr/>
                <p:nvPr/>
              </p:nvSpPr>
              <p:spPr>
                <a:xfrm>
                  <a:off x="6430788" y="2304177"/>
                  <a:ext cx="292462" cy="762000"/>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8" name="Freeform 45">
                  <a:extLst>
                    <a:ext uri="{FF2B5EF4-FFF2-40B4-BE49-F238E27FC236}">
                      <a16:creationId xmlns:a16="http://schemas.microsoft.com/office/drawing/2014/main" id="{B1F5DB33-4791-8FD3-8C6B-1790F36C5B3D}"/>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9" name="Freeform 46">
                  <a:extLst>
                    <a:ext uri="{FF2B5EF4-FFF2-40B4-BE49-F238E27FC236}">
                      <a16:creationId xmlns:a16="http://schemas.microsoft.com/office/drawing/2014/main" id="{3D6A4C57-0BA2-AE72-1B6A-50FE2757FE81}"/>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0" name="Freeform 49">
                  <a:extLst>
                    <a:ext uri="{FF2B5EF4-FFF2-40B4-BE49-F238E27FC236}">
                      <a16:creationId xmlns:a16="http://schemas.microsoft.com/office/drawing/2014/main" id="{3FD5FD67-F63D-5296-4CAB-551A1AF9EB97}"/>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1" name="Freeform 55">
                  <a:extLst>
                    <a:ext uri="{FF2B5EF4-FFF2-40B4-BE49-F238E27FC236}">
                      <a16:creationId xmlns:a16="http://schemas.microsoft.com/office/drawing/2014/main" id="{DA7A9851-61A4-3DCF-8D5C-D1052C01A999}"/>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3" name="Freeform 56">
                  <a:extLst>
                    <a:ext uri="{FF2B5EF4-FFF2-40B4-BE49-F238E27FC236}">
                      <a16:creationId xmlns:a16="http://schemas.microsoft.com/office/drawing/2014/main" id="{B5099DFE-55B3-E6F3-E85E-BB3EAE37615B}"/>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4" name="Freeform 57">
                  <a:extLst>
                    <a:ext uri="{FF2B5EF4-FFF2-40B4-BE49-F238E27FC236}">
                      <a16:creationId xmlns:a16="http://schemas.microsoft.com/office/drawing/2014/main" id="{B67A8B09-B95A-05EC-3FE5-0B35F5B32CA8}"/>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5" name="Freeform 67">
                  <a:extLst>
                    <a:ext uri="{FF2B5EF4-FFF2-40B4-BE49-F238E27FC236}">
                      <a16:creationId xmlns:a16="http://schemas.microsoft.com/office/drawing/2014/main" id="{C9DB1D76-56E6-EF0C-14A4-E98DCEDAC74B}"/>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6" name="Freeform 68">
                  <a:extLst>
                    <a:ext uri="{FF2B5EF4-FFF2-40B4-BE49-F238E27FC236}">
                      <a16:creationId xmlns:a16="http://schemas.microsoft.com/office/drawing/2014/main" id="{63B48B8C-7122-C061-A57B-C86F26F137D4}"/>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8" name="Freeform 69">
                  <a:extLst>
                    <a:ext uri="{FF2B5EF4-FFF2-40B4-BE49-F238E27FC236}">
                      <a16:creationId xmlns:a16="http://schemas.microsoft.com/office/drawing/2014/main" id="{A5C36D88-838E-A0E0-D286-75E1A6056FFE}"/>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19" name="Freeform 70">
                  <a:extLst>
                    <a:ext uri="{FF2B5EF4-FFF2-40B4-BE49-F238E27FC236}">
                      <a16:creationId xmlns:a16="http://schemas.microsoft.com/office/drawing/2014/main" id="{D3FBC154-CE5F-003C-6624-090B8DCEB3E2}"/>
                    </a:ext>
                  </a:extLst>
                </p:cNvPr>
                <p:cNvSpPr/>
                <p:nvPr/>
              </p:nvSpPr>
              <p:spPr>
                <a:xfrm>
                  <a:off x="6552280" y="3068683"/>
                  <a:ext cx="78936" cy="345353"/>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0" name="Freeform 71">
                  <a:extLst>
                    <a:ext uri="{FF2B5EF4-FFF2-40B4-BE49-F238E27FC236}">
                      <a16:creationId xmlns:a16="http://schemas.microsoft.com/office/drawing/2014/main" id="{B302AF2D-5663-9DDF-AF75-120E592B13BA}"/>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1" name="Freeform 72">
                  <a:extLst>
                    <a:ext uri="{FF2B5EF4-FFF2-40B4-BE49-F238E27FC236}">
                      <a16:creationId xmlns:a16="http://schemas.microsoft.com/office/drawing/2014/main" id="{18531122-5653-BFEE-3EA5-052073789577}"/>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2" name="Freeform 73">
                  <a:extLst>
                    <a:ext uri="{FF2B5EF4-FFF2-40B4-BE49-F238E27FC236}">
                      <a16:creationId xmlns:a16="http://schemas.microsoft.com/office/drawing/2014/main" id="{DAD484EE-E8C9-5D23-8FA4-9DBBF9BA0C0A}"/>
                    </a:ext>
                  </a:extLst>
                </p:cNvPr>
                <p:cNvSpPr/>
                <p:nvPr/>
              </p:nvSpPr>
              <p:spPr>
                <a:xfrm>
                  <a:off x="6476356" y="2568115"/>
                  <a:ext cx="124060" cy="38100"/>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3" name="Freeform 74">
                  <a:extLst>
                    <a:ext uri="{FF2B5EF4-FFF2-40B4-BE49-F238E27FC236}">
                      <a16:creationId xmlns:a16="http://schemas.microsoft.com/office/drawing/2014/main" id="{9961443B-77C6-7D47-C5C0-09A0FCC0559B}"/>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4" name="Freeform 75">
                  <a:extLst>
                    <a:ext uri="{FF2B5EF4-FFF2-40B4-BE49-F238E27FC236}">
                      <a16:creationId xmlns:a16="http://schemas.microsoft.com/office/drawing/2014/main" id="{0C62CF63-6315-F858-DE2A-550CB06F4012}"/>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5" name="Freeform 76">
                  <a:extLst>
                    <a:ext uri="{FF2B5EF4-FFF2-40B4-BE49-F238E27FC236}">
                      <a16:creationId xmlns:a16="http://schemas.microsoft.com/office/drawing/2014/main" id="{5A939062-A491-2632-0E06-F6EAE6C7092B}"/>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9" name="Freeform 78">
                  <a:extLst>
                    <a:ext uri="{FF2B5EF4-FFF2-40B4-BE49-F238E27FC236}">
                      <a16:creationId xmlns:a16="http://schemas.microsoft.com/office/drawing/2014/main" id="{B1BC4CCC-F3C7-BF69-3938-46F135CF1DDD}"/>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30" name="Freeform 80">
                  <a:extLst>
                    <a:ext uri="{FF2B5EF4-FFF2-40B4-BE49-F238E27FC236}">
                      <a16:creationId xmlns:a16="http://schemas.microsoft.com/office/drawing/2014/main" id="{F6D235F3-A04F-4A39-574A-061CFC1D9BB6}"/>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4565B"/>
                    </a:solidFill>
                    <a:effectLst/>
                    <a:uLnTx/>
                    <a:uFillTx/>
                    <a:latin typeface="Arial" panose="020B0604020202020204"/>
                    <a:ea typeface="+mn-ea"/>
                    <a:cs typeface="+mn-cs"/>
                  </a:endParaRPr>
                </a:p>
              </p:txBody>
            </p:sp>
          </p:grpSp>
        </p:grpSp>
      </p:grpSp>
      <p:pic>
        <p:nvPicPr>
          <p:cNvPr id="26" name="Picture 25">
            <a:extLst>
              <a:ext uri="{FF2B5EF4-FFF2-40B4-BE49-F238E27FC236}">
                <a16:creationId xmlns:a16="http://schemas.microsoft.com/office/drawing/2014/main" id="{68C1DAA2-829D-8184-8050-AD87AE081003}"/>
              </a:ext>
            </a:extLst>
          </p:cNvPr>
          <p:cNvPicPr>
            <a:picLocks noChangeAspect="1"/>
          </p:cNvPicPr>
          <p:nvPr/>
        </p:nvPicPr>
        <p:blipFill>
          <a:blip r:embed="rId4"/>
          <a:srcRect l="12822" t="517" b="8515"/>
          <a:stretch>
            <a:fillRect/>
          </a:stretch>
        </p:blipFill>
        <p:spPr>
          <a:xfrm>
            <a:off x="330433" y="1877522"/>
            <a:ext cx="5065452" cy="3102956"/>
          </a:xfrm>
          <a:prstGeom prst="rect">
            <a:avLst/>
          </a:prstGeom>
        </p:spPr>
      </p:pic>
      <p:grpSp>
        <p:nvGrpSpPr>
          <p:cNvPr id="5" name="Group 4">
            <a:extLst>
              <a:ext uri="{FF2B5EF4-FFF2-40B4-BE49-F238E27FC236}">
                <a16:creationId xmlns:a16="http://schemas.microsoft.com/office/drawing/2014/main" id="{682E7625-31FB-1351-7371-E695F9DF4B73}"/>
              </a:ext>
            </a:extLst>
          </p:cNvPr>
          <p:cNvGrpSpPr/>
          <p:nvPr/>
        </p:nvGrpSpPr>
        <p:grpSpPr>
          <a:xfrm>
            <a:off x="5524380" y="1720023"/>
            <a:ext cx="6302682" cy="812183"/>
            <a:chOff x="5524380" y="1720023"/>
            <a:chExt cx="6302682" cy="812183"/>
          </a:xfrm>
        </p:grpSpPr>
        <p:grpSp>
          <p:nvGrpSpPr>
            <p:cNvPr id="61" name="Group 60">
              <a:extLst>
                <a:ext uri="{FF2B5EF4-FFF2-40B4-BE49-F238E27FC236}">
                  <a16:creationId xmlns:a16="http://schemas.microsoft.com/office/drawing/2014/main" id="{71C64298-46EF-4F27-71BA-4E6966704BEC}"/>
                </a:ext>
              </a:extLst>
            </p:cNvPr>
            <p:cNvGrpSpPr/>
            <p:nvPr/>
          </p:nvGrpSpPr>
          <p:grpSpPr>
            <a:xfrm>
              <a:off x="5524380" y="1720023"/>
              <a:ext cx="6302682" cy="812183"/>
              <a:chOff x="5524380" y="1720023"/>
              <a:chExt cx="6302682" cy="812183"/>
            </a:xfrm>
          </p:grpSpPr>
          <p:grpSp>
            <p:nvGrpSpPr>
              <p:cNvPr id="58" name="Group 57">
                <a:extLst>
                  <a:ext uri="{FF2B5EF4-FFF2-40B4-BE49-F238E27FC236}">
                    <a16:creationId xmlns:a16="http://schemas.microsoft.com/office/drawing/2014/main" id="{D6200A50-793F-D9F1-3574-4271CF4DB657}"/>
                  </a:ext>
                </a:extLst>
              </p:cNvPr>
              <p:cNvGrpSpPr/>
              <p:nvPr/>
            </p:nvGrpSpPr>
            <p:grpSpPr>
              <a:xfrm>
                <a:off x="6111733" y="1720023"/>
                <a:ext cx="5715329" cy="812183"/>
                <a:chOff x="6111733" y="1733746"/>
                <a:chExt cx="5715329" cy="812183"/>
              </a:xfrm>
            </p:grpSpPr>
            <p:sp>
              <p:nvSpPr>
                <p:cNvPr id="64" name="Arrow: Pentagon 63">
                  <a:extLst>
                    <a:ext uri="{FF2B5EF4-FFF2-40B4-BE49-F238E27FC236}">
                      <a16:creationId xmlns:a16="http://schemas.microsoft.com/office/drawing/2014/main" id="{CBE907CA-EFC2-6D62-AF18-E9DA8BE135BD}"/>
                    </a:ext>
                  </a:extLst>
                </p:cNvPr>
                <p:cNvSpPr/>
                <p:nvPr/>
              </p:nvSpPr>
              <p:spPr>
                <a:xfrm flipH="1">
                  <a:off x="6111733" y="1733746"/>
                  <a:ext cx="5715329" cy="812183"/>
                </a:xfrm>
                <a:prstGeom prst="homePlate">
                  <a:avLst>
                    <a:gd name="adj" fmla="val 15807"/>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TextBox 16">
                  <a:extLst>
                    <a:ext uri="{FF2B5EF4-FFF2-40B4-BE49-F238E27FC236}">
                      <a16:creationId xmlns:a16="http://schemas.microsoft.com/office/drawing/2014/main" id="{F9B82BF6-F9BF-F5FC-D2F5-1730BB8C381F}"/>
                    </a:ext>
                  </a:extLst>
                </p:cNvPr>
                <p:cNvSpPr txBox="1"/>
                <p:nvPr/>
              </p:nvSpPr>
              <p:spPr>
                <a:xfrm>
                  <a:off x="6405774" y="1744754"/>
                  <a:ext cx="5415511" cy="784830"/>
                </a:xfrm>
                <a:prstGeom prst="rect">
                  <a:avLst/>
                </a:prstGeom>
                <a:solidFill>
                  <a:srgbClr val="D3DDEA"/>
                </a:solidFill>
              </p:spPr>
              <p:txBody>
                <a:bodyPr wrap="square">
                  <a:spAutoFit/>
                </a:bodyPr>
                <a:lstStyle/>
                <a:p>
                  <a:r>
                    <a:rPr lang="en-GB" sz="1500">
                      <a:solidFill>
                        <a:srgbClr val="203661"/>
                      </a:solidFill>
                    </a:rPr>
                    <a:t>Men who have sex with men remain disproportionately affected by HIV, with 20% of new HIV diagnoses occurring in this population aged 15–49 worldwide</a:t>
                  </a:r>
                  <a:r>
                    <a:rPr lang="en-GB" sz="1500" baseline="30000">
                      <a:solidFill>
                        <a:srgbClr val="203661"/>
                      </a:solidFill>
                    </a:rPr>
                    <a:t>1</a:t>
                  </a:r>
                  <a:r>
                    <a:rPr lang="en-US" sz="1500" baseline="30000">
                      <a:solidFill>
                        <a:srgbClr val="203661"/>
                      </a:solidFill>
                    </a:rPr>
                    <a:t> </a:t>
                  </a:r>
                </a:p>
              </p:txBody>
            </p:sp>
          </p:grpSp>
          <p:sp>
            <p:nvSpPr>
              <p:cNvPr id="66" name="Oval 65">
                <a:extLst>
                  <a:ext uri="{FF2B5EF4-FFF2-40B4-BE49-F238E27FC236}">
                    <a16:creationId xmlns:a16="http://schemas.microsoft.com/office/drawing/2014/main" id="{4085A173-C8E9-E6C3-7D69-B3C201EA65B8}"/>
                  </a:ext>
                </a:extLst>
              </p:cNvPr>
              <p:cNvSpPr>
                <a:spLocks noChangeAspect="1"/>
              </p:cNvSpPr>
              <p:nvPr/>
            </p:nvSpPr>
            <p:spPr>
              <a:xfrm>
                <a:off x="5524380" y="1747419"/>
                <a:ext cx="751426" cy="75739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pic>
          <p:nvPicPr>
            <p:cNvPr id="31" name="Graphic 30" descr="Two Men outline">
              <a:extLst>
                <a:ext uri="{FF2B5EF4-FFF2-40B4-BE49-F238E27FC236}">
                  <a16:creationId xmlns:a16="http://schemas.microsoft.com/office/drawing/2014/main" id="{10CD62BC-F6D7-795B-0120-6349BDFC68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8339" y="1823973"/>
              <a:ext cx="608609" cy="608609"/>
            </a:xfrm>
            <a:prstGeom prst="rect">
              <a:avLst/>
            </a:prstGeom>
          </p:spPr>
        </p:pic>
      </p:grpSp>
      <p:grpSp>
        <p:nvGrpSpPr>
          <p:cNvPr id="2" name="Group 1">
            <a:extLst>
              <a:ext uri="{FF2B5EF4-FFF2-40B4-BE49-F238E27FC236}">
                <a16:creationId xmlns:a16="http://schemas.microsoft.com/office/drawing/2014/main" id="{D95E224C-EBB3-2C2A-D74A-61C5E111A7FE}"/>
              </a:ext>
            </a:extLst>
          </p:cNvPr>
          <p:cNvGrpSpPr/>
          <p:nvPr/>
        </p:nvGrpSpPr>
        <p:grpSpPr>
          <a:xfrm>
            <a:off x="5524380" y="2696853"/>
            <a:ext cx="6296902" cy="1038598"/>
            <a:chOff x="5524380" y="2731552"/>
            <a:chExt cx="6296902" cy="1038598"/>
          </a:xfrm>
        </p:grpSpPr>
        <p:grpSp>
          <p:nvGrpSpPr>
            <p:cNvPr id="62" name="Group 61">
              <a:extLst>
                <a:ext uri="{FF2B5EF4-FFF2-40B4-BE49-F238E27FC236}">
                  <a16:creationId xmlns:a16="http://schemas.microsoft.com/office/drawing/2014/main" id="{5891DEF4-632C-EDC7-6348-16623F972324}"/>
                </a:ext>
              </a:extLst>
            </p:cNvPr>
            <p:cNvGrpSpPr/>
            <p:nvPr/>
          </p:nvGrpSpPr>
          <p:grpSpPr>
            <a:xfrm>
              <a:off x="5524380" y="2731552"/>
              <a:ext cx="6296902" cy="1038598"/>
              <a:chOff x="5524380" y="2688785"/>
              <a:chExt cx="6296902" cy="1038598"/>
            </a:xfrm>
          </p:grpSpPr>
          <p:grpSp>
            <p:nvGrpSpPr>
              <p:cNvPr id="59" name="Group 58">
                <a:extLst>
                  <a:ext uri="{FF2B5EF4-FFF2-40B4-BE49-F238E27FC236}">
                    <a16:creationId xmlns:a16="http://schemas.microsoft.com/office/drawing/2014/main" id="{76D58AA1-7A2C-DB47-80FB-DFD99E5486AF}"/>
                  </a:ext>
                </a:extLst>
              </p:cNvPr>
              <p:cNvGrpSpPr/>
              <p:nvPr/>
            </p:nvGrpSpPr>
            <p:grpSpPr>
              <a:xfrm>
                <a:off x="6105953" y="2688785"/>
                <a:ext cx="5715329" cy="1038598"/>
                <a:chOff x="6105953" y="2705242"/>
                <a:chExt cx="5715329" cy="1038598"/>
              </a:xfrm>
            </p:grpSpPr>
            <p:sp>
              <p:nvSpPr>
                <p:cNvPr id="48" name="Arrow: Pentagon 47">
                  <a:extLst>
                    <a:ext uri="{FF2B5EF4-FFF2-40B4-BE49-F238E27FC236}">
                      <a16:creationId xmlns:a16="http://schemas.microsoft.com/office/drawing/2014/main" id="{B579FBEC-684A-1745-FEEA-8854294D30A0}"/>
                    </a:ext>
                  </a:extLst>
                </p:cNvPr>
                <p:cNvSpPr/>
                <p:nvPr/>
              </p:nvSpPr>
              <p:spPr>
                <a:xfrm flipH="1">
                  <a:off x="6105953" y="2705242"/>
                  <a:ext cx="5715329" cy="1038597"/>
                </a:xfrm>
                <a:prstGeom prst="homePlate">
                  <a:avLst>
                    <a:gd name="adj" fmla="val 15807"/>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9" name="TextBox 48">
                  <a:extLst>
                    <a:ext uri="{FF2B5EF4-FFF2-40B4-BE49-F238E27FC236}">
                      <a16:creationId xmlns:a16="http://schemas.microsoft.com/office/drawing/2014/main" id="{97B0BD1C-41FC-DBCD-E2BA-49EF9A20845B}"/>
                    </a:ext>
                  </a:extLst>
                </p:cNvPr>
                <p:cNvSpPr txBox="1"/>
                <p:nvPr/>
              </p:nvSpPr>
              <p:spPr>
                <a:xfrm>
                  <a:off x="6399997" y="2728177"/>
                  <a:ext cx="5415511" cy="1015663"/>
                </a:xfrm>
                <a:prstGeom prst="rect">
                  <a:avLst/>
                </a:prstGeom>
                <a:solidFill>
                  <a:srgbClr val="D3DDEA"/>
                </a:solidFill>
              </p:spPr>
              <p:txBody>
                <a:bodyPr wrap="square">
                  <a:spAutoFit/>
                </a:bodyPr>
                <a:lstStyle/>
                <a:p>
                  <a:r>
                    <a:rPr lang="en-GB" sz="1500">
                      <a:solidFill>
                        <a:srgbClr val="203661"/>
                      </a:solidFill>
                    </a:rPr>
                    <a:t>Daily oral </a:t>
                  </a:r>
                  <a:r>
                    <a:rPr lang="en-GB" sz="1500" err="1">
                      <a:solidFill>
                        <a:srgbClr val="203661"/>
                      </a:solidFill>
                    </a:rPr>
                    <a:t>PrEP</a:t>
                  </a:r>
                  <a:r>
                    <a:rPr lang="en-GB" sz="1500">
                      <a:solidFill>
                        <a:srgbClr val="203661"/>
                      </a:solidFill>
                    </a:rPr>
                    <a:t> uptake and adherence remain low among populations most affected by HIV, highlighting the need for new, longer-acting options that avoid daily pills or frequent injections</a:t>
                  </a:r>
                  <a:r>
                    <a:rPr lang="en-GB" sz="1500" baseline="30000">
                      <a:solidFill>
                        <a:srgbClr val="203661"/>
                      </a:solidFill>
                    </a:rPr>
                    <a:t>2,3</a:t>
                  </a:r>
                </a:p>
              </p:txBody>
            </p:sp>
          </p:grpSp>
          <p:sp>
            <p:nvSpPr>
              <p:cNvPr id="52" name="Oval 51">
                <a:extLst>
                  <a:ext uri="{FF2B5EF4-FFF2-40B4-BE49-F238E27FC236}">
                    <a16:creationId xmlns:a16="http://schemas.microsoft.com/office/drawing/2014/main" id="{771D11F0-357F-D95B-311D-C3ED6DCD2B4A}"/>
                  </a:ext>
                </a:extLst>
              </p:cNvPr>
              <p:cNvSpPr>
                <a:spLocks noChangeAspect="1"/>
              </p:cNvSpPr>
              <p:nvPr/>
            </p:nvSpPr>
            <p:spPr>
              <a:xfrm>
                <a:off x="5524380" y="2794690"/>
                <a:ext cx="751426" cy="75739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grpSp>
        <p:pic>
          <p:nvPicPr>
            <p:cNvPr id="33" name="Graphic 32" descr="Medicine outline">
              <a:extLst>
                <a:ext uri="{FF2B5EF4-FFF2-40B4-BE49-F238E27FC236}">
                  <a16:creationId xmlns:a16="http://schemas.microsoft.com/office/drawing/2014/main" id="{5D5D5C9A-0EC2-8AD4-B16A-2221F94741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0192" y="2929209"/>
              <a:ext cx="573886" cy="573886"/>
            </a:xfrm>
            <a:prstGeom prst="rect">
              <a:avLst/>
            </a:prstGeom>
          </p:spPr>
        </p:pic>
      </p:grpSp>
    </p:spTree>
    <p:extLst>
      <p:ext uri="{BB962C8B-B14F-4D97-AF65-F5344CB8AC3E}">
        <p14:creationId xmlns:p14="http://schemas.microsoft.com/office/powerpoint/2010/main" val="309210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7E20-0635-619D-5A9E-8E423BC9AC6F}"/>
            </a:ext>
          </a:extLst>
        </p:cNvPr>
        <p:cNvGrpSpPr/>
        <p:nvPr/>
      </p:nvGrpSpPr>
      <p:grpSpPr>
        <a:xfrm>
          <a:off x="0" y="0"/>
          <a:ext cx="0" cy="0"/>
          <a:chOff x="0" y="0"/>
          <a:chExt cx="0" cy="0"/>
        </a:xfrm>
      </p:grpSpPr>
      <p:sp>
        <p:nvSpPr>
          <p:cNvPr id="1033" name="Title 1032">
            <a:extLst>
              <a:ext uri="{FF2B5EF4-FFF2-40B4-BE49-F238E27FC236}">
                <a16:creationId xmlns:a16="http://schemas.microsoft.com/office/drawing/2014/main" id="{6CD5ADCD-D0F7-191F-75B1-23F7EDCBF8C8}"/>
              </a:ext>
            </a:extLst>
          </p:cNvPr>
          <p:cNvSpPr>
            <a:spLocks noGrp="1"/>
          </p:cNvSpPr>
          <p:nvPr>
            <p:ph type="title"/>
          </p:nvPr>
        </p:nvSpPr>
        <p:spPr/>
        <p:txBody>
          <a:bodyPr/>
          <a:lstStyle/>
          <a:p>
            <a:r>
              <a:rPr lang="en-US"/>
              <a:t>PURPOSE 2 is an Ongoing Phase 3, Double-Blind, Active-Controlled Randomized Trial</a:t>
            </a:r>
            <a:r>
              <a:rPr lang="en-US" baseline="30000"/>
              <a:t>1</a:t>
            </a:r>
            <a:r>
              <a:rPr lang="en-US"/>
              <a:t> </a:t>
            </a:r>
            <a:endParaRPr lang="en-GB"/>
          </a:p>
        </p:txBody>
      </p:sp>
      <p:sp>
        <p:nvSpPr>
          <p:cNvPr id="6" name="Text Placeholder 5">
            <a:extLst>
              <a:ext uri="{FF2B5EF4-FFF2-40B4-BE49-F238E27FC236}">
                <a16:creationId xmlns:a16="http://schemas.microsoft.com/office/drawing/2014/main" id="{30E8CC56-3939-C66D-9402-3124329D02CD}"/>
              </a:ext>
            </a:extLst>
          </p:cNvPr>
          <p:cNvSpPr>
            <a:spLocks noGrp="1"/>
          </p:cNvSpPr>
          <p:nvPr>
            <p:ph type="body" sz="quarter" idx="13"/>
          </p:nvPr>
        </p:nvSpPr>
        <p:spPr/>
        <p:txBody>
          <a:bodyPr/>
          <a:lstStyle/>
          <a:p>
            <a:pPr>
              <a:lnSpc>
                <a:spcPct val="90000"/>
              </a:lnSpc>
              <a:defRPr/>
            </a:pPr>
            <a:r>
              <a:rPr lang="en-US" sz="900" baseline="30000">
                <a:solidFill>
                  <a:srgbClr val="54565B"/>
                </a:solidFill>
              </a:rPr>
              <a:t>a</a:t>
            </a:r>
            <a:r>
              <a:rPr lang="en-GB" sz="900">
                <a:solidFill>
                  <a:srgbClr val="54565B"/>
                </a:solidFill>
              </a:rPr>
              <a:t>Participants who declined LEN OLE were offered up to 78 weeks of open-label F/TDF if they were on blinded LEN in RBP. </a:t>
            </a:r>
            <a:r>
              <a:rPr lang="en-US" sz="900" baseline="30000">
                <a:solidFill>
                  <a:srgbClr val="54565B"/>
                </a:solidFill>
              </a:rPr>
              <a:t>b</a:t>
            </a:r>
            <a:r>
              <a:rPr lang="en-GB" sz="900"/>
              <a:t>Cisgender men and gender-diverse people aged ≥ 16 years who have sex with men and are at risk of HIV acquisition. </a:t>
            </a:r>
            <a:r>
              <a:rPr lang="en-GB" sz="900" baseline="30000"/>
              <a:t>c</a:t>
            </a:r>
            <a:r>
              <a:rPr kumimoji="0" lang="en-US" sz="900" b="0" i="0" u="none" strike="noStrike" kern="1600" cap="none" spc="-50" normalizeH="0" baseline="0" noProof="0">
                <a:ln>
                  <a:noFill/>
                </a:ln>
                <a:solidFill>
                  <a:srgbClr val="54565B"/>
                </a:solidFill>
                <a:effectLst/>
                <a:uLnTx/>
                <a:uFillTx/>
              </a:rPr>
              <a:t>Included in the full analysis set for primary efficacy analyses (additional participants are included in the safety analysis).</a:t>
            </a:r>
          </a:p>
          <a:p>
            <a:pPr lvl="0">
              <a:lnSpc>
                <a:spcPct val="90000"/>
              </a:lnSpc>
              <a:defRPr/>
            </a:pPr>
            <a:r>
              <a:rPr kumimoji="0" lang="en-US" sz="900" b="1" i="0" u="none" strike="noStrike" kern="1600" cap="none" spc="-50" normalizeH="0" baseline="0" noProof="0">
                <a:ln>
                  <a:noFill/>
                </a:ln>
                <a:solidFill>
                  <a:srgbClr val="54565B"/>
                </a:solidFill>
                <a:effectLst/>
                <a:uLnTx/>
                <a:uFillTx/>
              </a:rPr>
              <a:t>F/TDF</a:t>
            </a:r>
            <a:r>
              <a:rPr kumimoji="0" lang="en-US" sz="900" b="0" i="0" u="none" strike="noStrike" kern="1600" cap="none" spc="-50" normalizeH="0" baseline="0" noProof="0">
                <a:ln>
                  <a:noFill/>
                </a:ln>
                <a:solidFill>
                  <a:srgbClr val="54565B"/>
                </a:solidFill>
                <a:effectLst/>
                <a:uLnTx/>
                <a:uFillTx/>
              </a:rPr>
              <a:t>, emtricitabine/tenofovir disoproxil fumarate; </a:t>
            </a:r>
            <a:r>
              <a:rPr kumimoji="0" lang="en-US" sz="900" b="1" i="0" u="none" strike="noStrike" kern="1600" cap="none" spc="-50" normalizeH="0" baseline="0" noProof="0">
                <a:ln>
                  <a:noFill/>
                </a:ln>
                <a:solidFill>
                  <a:srgbClr val="54565B"/>
                </a:solidFill>
                <a:effectLst/>
                <a:uLnTx/>
                <a:uFillTx/>
              </a:rPr>
              <a:t>LEN</a:t>
            </a:r>
            <a:r>
              <a:rPr kumimoji="0" lang="en-US" sz="900" b="0" i="0" u="none" strike="noStrike" kern="1600" cap="none" spc="-50" normalizeH="0" baseline="0" noProof="0">
                <a:ln>
                  <a:noFill/>
                </a:ln>
                <a:solidFill>
                  <a:srgbClr val="54565B"/>
                </a:solidFill>
                <a:effectLst/>
                <a:uLnTx/>
                <a:uFillTx/>
              </a:rPr>
              <a:t>, </a:t>
            </a:r>
            <a:r>
              <a:rPr kumimoji="0" lang="en-US" sz="900" b="0" i="0" u="none" strike="noStrike" kern="1600" cap="none" spc="-50" normalizeH="0" baseline="0" noProof="0" err="1">
                <a:ln>
                  <a:noFill/>
                </a:ln>
                <a:solidFill>
                  <a:srgbClr val="54565B"/>
                </a:solidFill>
                <a:effectLst/>
                <a:uLnTx/>
                <a:uFillTx/>
              </a:rPr>
              <a:t>lenacapavir</a:t>
            </a:r>
            <a:r>
              <a:rPr kumimoji="0" lang="en-US" sz="900" b="0" i="0" u="none" strike="noStrike" kern="1600" cap="none" spc="-50" normalizeH="0" baseline="0" noProof="0">
                <a:ln>
                  <a:noFill/>
                </a:ln>
                <a:solidFill>
                  <a:srgbClr val="54565B"/>
                </a:solidFill>
                <a:effectLst/>
                <a:uLnTx/>
                <a:uFillTx/>
              </a:rPr>
              <a:t>; </a:t>
            </a:r>
            <a:r>
              <a:rPr kumimoji="0" lang="en-US" sz="900" b="1" i="0" u="none" strike="noStrike" kern="1600" cap="none" spc="-50" normalizeH="0" baseline="0" noProof="0">
                <a:ln>
                  <a:noFill/>
                </a:ln>
                <a:solidFill>
                  <a:srgbClr val="54565B"/>
                </a:solidFill>
                <a:effectLst/>
                <a:uLnTx/>
                <a:uFillTx/>
              </a:rPr>
              <a:t>OLE</a:t>
            </a:r>
            <a:r>
              <a:rPr kumimoji="0" lang="en-US" sz="900" b="0" i="0" u="none" strike="noStrike" kern="1600" cap="none" spc="-50" normalizeH="0" baseline="0" noProof="0">
                <a:ln>
                  <a:noFill/>
                </a:ln>
                <a:solidFill>
                  <a:srgbClr val="54565B"/>
                </a:solidFill>
                <a:effectLst/>
                <a:uLnTx/>
                <a:uFillTx/>
              </a:rPr>
              <a:t>, open-label extension; </a:t>
            </a:r>
            <a:r>
              <a:rPr kumimoji="0" lang="en-US" sz="900" b="1" i="0" u="none" strike="noStrike" kern="1600" cap="none" spc="-50" normalizeH="0" baseline="0" noProof="0">
                <a:ln>
                  <a:noFill/>
                </a:ln>
                <a:solidFill>
                  <a:srgbClr val="54565B"/>
                </a:solidFill>
                <a:effectLst/>
                <a:uLnTx/>
                <a:uFillTx/>
              </a:rPr>
              <a:t>PY</a:t>
            </a:r>
            <a:r>
              <a:rPr kumimoji="0" lang="en-US" sz="900" b="0" i="0" u="none" strike="noStrike" kern="1600" cap="none" spc="-50" normalizeH="0" baseline="0" noProof="0">
                <a:ln>
                  <a:noFill/>
                </a:ln>
                <a:solidFill>
                  <a:srgbClr val="54565B"/>
                </a:solidFill>
                <a:effectLst/>
                <a:uLnTx/>
                <a:uFillTx/>
              </a:rPr>
              <a:t>, person-years; </a:t>
            </a:r>
            <a:r>
              <a:rPr kumimoji="0" lang="en-US" sz="900" b="1" i="0" u="none" strike="noStrike" kern="1600" cap="none" spc="-50" normalizeH="0" baseline="0" noProof="0">
                <a:ln>
                  <a:noFill/>
                </a:ln>
                <a:solidFill>
                  <a:srgbClr val="54565B"/>
                </a:solidFill>
                <a:effectLst/>
                <a:uLnTx/>
                <a:uFillTx/>
              </a:rPr>
              <a:t>RBP</a:t>
            </a:r>
            <a:r>
              <a:rPr kumimoji="0" lang="en-US" sz="900" b="0" i="0" u="none" strike="noStrike" kern="1600" cap="none" spc="-50" normalizeH="0" baseline="0" noProof="0">
                <a:ln>
                  <a:noFill/>
                </a:ln>
                <a:solidFill>
                  <a:srgbClr val="54565B"/>
                </a:solidFill>
                <a:effectLst/>
                <a:uLnTx/>
                <a:uFillTx/>
              </a:rPr>
              <a:t>, randomized blinded phase; </a:t>
            </a:r>
            <a:r>
              <a:rPr kumimoji="0" lang="en-US" sz="900" b="1" i="0" u="none" strike="noStrike" kern="1600" cap="none" spc="-50" normalizeH="0" baseline="0" noProof="0">
                <a:ln>
                  <a:noFill/>
                </a:ln>
                <a:solidFill>
                  <a:srgbClr val="54565B"/>
                </a:solidFill>
                <a:effectLst/>
                <a:uLnTx/>
                <a:uFillTx/>
              </a:rPr>
              <a:t>SC</a:t>
            </a:r>
            <a:r>
              <a:rPr kumimoji="0" lang="en-US" sz="900" b="0" i="0" u="none" strike="noStrike" kern="1600" cap="none" spc="-50" normalizeH="0" baseline="0" noProof="0">
                <a:ln>
                  <a:noFill/>
                </a:ln>
                <a:solidFill>
                  <a:srgbClr val="54565B"/>
                </a:solidFill>
                <a:effectLst/>
                <a:uLnTx/>
                <a:uFillTx/>
              </a:rPr>
              <a:t>, subcutaneous.</a:t>
            </a:r>
          </a:p>
          <a:p>
            <a:pPr lvl="0">
              <a:lnSpc>
                <a:spcPct val="90000"/>
              </a:lnSpc>
              <a:defRPr/>
            </a:pPr>
            <a:r>
              <a:rPr kumimoji="0" lang="en-US" sz="900" b="0" i="0" u="none" strike="noStrike" kern="1600" cap="none" spc="-50" normalizeH="0" baseline="0" noProof="0">
                <a:ln>
                  <a:noFill/>
                </a:ln>
                <a:solidFill>
                  <a:srgbClr val="54565B"/>
                </a:solidFill>
                <a:effectLst/>
                <a:uLnTx/>
                <a:uFillTx/>
              </a:rPr>
              <a:t>1. </a:t>
            </a:r>
            <a:r>
              <a:rPr kumimoji="0" lang="da-DK" sz="900" b="0" i="0" u="none" strike="noStrike" kern="1600" cap="none" spc="-50" normalizeH="0" baseline="0" noProof="0">
                <a:ln>
                  <a:noFill/>
                </a:ln>
                <a:solidFill>
                  <a:srgbClr val="54565B"/>
                </a:solidFill>
                <a:effectLst/>
                <a:uLnTx/>
                <a:uFillTx/>
              </a:rPr>
              <a:t>Kelley CF, et al. </a:t>
            </a:r>
            <a:r>
              <a:rPr kumimoji="0" lang="da-DK" sz="900" b="0" i="1" u="none" strike="noStrike" kern="1600" cap="none" spc="-50" normalizeH="0" baseline="0" noProof="0">
                <a:ln>
                  <a:noFill/>
                </a:ln>
                <a:solidFill>
                  <a:srgbClr val="54565B"/>
                </a:solidFill>
                <a:effectLst/>
                <a:uLnTx/>
                <a:uFillTx/>
              </a:rPr>
              <a:t>N Engl J Med</a:t>
            </a:r>
            <a:r>
              <a:rPr kumimoji="0" lang="da-DK" sz="900" b="0" i="0" u="none" strike="noStrike" kern="1600" cap="none" spc="-50" normalizeH="0" baseline="0" noProof="0">
                <a:ln>
                  <a:noFill/>
                </a:ln>
                <a:solidFill>
                  <a:srgbClr val="54565B"/>
                </a:solidFill>
                <a:effectLst/>
                <a:uLnTx/>
                <a:uFillTx/>
              </a:rPr>
              <a:t>. 2025;392:1261-76. </a:t>
            </a:r>
            <a:endParaRPr kumimoji="0" lang="en-US" sz="900" b="0" i="0" u="none" strike="noStrike" kern="1600" cap="none" spc="-50" normalizeH="0" baseline="0" noProof="0">
              <a:ln>
                <a:noFill/>
              </a:ln>
              <a:solidFill>
                <a:srgbClr val="54565B"/>
              </a:solidFill>
              <a:effectLst/>
              <a:uLnTx/>
              <a:uFillTx/>
            </a:endParaRPr>
          </a:p>
        </p:txBody>
      </p:sp>
      <p:cxnSp>
        <p:nvCxnSpPr>
          <p:cNvPr id="2" name="Straight Arrow Connector 1">
            <a:extLst>
              <a:ext uri="{FF2B5EF4-FFF2-40B4-BE49-F238E27FC236}">
                <a16:creationId xmlns:a16="http://schemas.microsoft.com/office/drawing/2014/main" id="{0C579253-A92D-DBD5-EE49-F4A4E0A33946}"/>
              </a:ext>
            </a:extLst>
          </p:cNvPr>
          <p:cNvCxnSpPr>
            <a:cxnSpLocks/>
          </p:cNvCxnSpPr>
          <p:nvPr/>
        </p:nvCxnSpPr>
        <p:spPr>
          <a:xfrm>
            <a:off x="2180414" y="2972764"/>
            <a:ext cx="96401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6699608-1BEB-15D4-802E-8D999A3E74CA}"/>
              </a:ext>
            </a:extLst>
          </p:cNvPr>
          <p:cNvSpPr txBox="1"/>
          <p:nvPr/>
        </p:nvSpPr>
        <p:spPr>
          <a:xfrm>
            <a:off x="9716298" y="5090966"/>
            <a:ext cx="2319490"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4565B">
                    <a:lumMod val="75000"/>
                  </a:srgbClr>
                </a:solidFill>
                <a:effectLst/>
                <a:uLnTx/>
                <a:uFillTx/>
                <a:latin typeface="Trebuchet MS" panose="020B0603020202020204"/>
                <a:ea typeface="+mn-ea"/>
                <a:cs typeface="+mn-cs"/>
              </a:rPr>
              <a:t>ClinicalTrials.gov: NCT04925752</a:t>
            </a:r>
          </a:p>
        </p:txBody>
      </p:sp>
      <p:sp>
        <p:nvSpPr>
          <p:cNvPr id="4" name="Rectangle 3">
            <a:extLst>
              <a:ext uri="{FF2B5EF4-FFF2-40B4-BE49-F238E27FC236}">
                <a16:creationId xmlns:a16="http://schemas.microsoft.com/office/drawing/2014/main" id="{5015E7C6-4FF2-2A8F-C20B-4CB24FD59271}"/>
              </a:ext>
            </a:extLst>
          </p:cNvPr>
          <p:cNvSpPr/>
          <p:nvPr/>
        </p:nvSpPr>
        <p:spPr>
          <a:xfrm>
            <a:off x="2182797" y="3818556"/>
            <a:ext cx="6963054" cy="309600"/>
          </a:xfrm>
          <a:prstGeom prst="rect">
            <a:avLst/>
          </a:prstGeom>
          <a:solidFill>
            <a:srgbClr val="D9D9D9"/>
          </a:solidFill>
          <a:ln w="25400" cap="flat" cmpd="sng" algn="ctr">
            <a:noFill/>
            <a:prstDash val="solid"/>
          </a:ln>
          <a:effectLst/>
        </p:spPr>
        <p:txBody>
          <a:bodyPr lIns="91440" tIns="45719" rIns="90000" bIns="45719" anchor="ctr">
            <a:noAutofit/>
          </a:bodyPr>
          <a:lstStyle/>
          <a:p>
            <a:pPr lvl="0" algn="ctr" defTabSz="1219141" eaLnBrk="0" fontAlgn="base" hangingPunct="0">
              <a:spcBef>
                <a:spcPct val="0"/>
              </a:spcBef>
              <a:spcAft>
                <a:spcPct val="0"/>
              </a:spcAft>
              <a:defRPr/>
            </a:pPr>
            <a:r>
              <a:rPr kumimoji="0" lang="en-US" sz="1400" b="0" i="0" u="none" strike="noStrike" kern="0" cap="none" spc="0" normalizeH="0" baseline="0" noProof="0">
                <a:ln>
                  <a:noFill/>
                </a:ln>
                <a:solidFill>
                  <a:srgbClr val="54565B"/>
                </a:solidFill>
                <a:effectLst/>
                <a:uLnTx/>
                <a:uFillTx/>
                <a:latin typeface="Trebuchet MS" panose="020B0603020202020204"/>
                <a:cs typeface="Arial"/>
              </a:rPr>
              <a:t>+ F/TDF </a:t>
            </a:r>
            <a:r>
              <a:rPr lang="en-US" sz="1400" kern="0">
                <a:solidFill>
                  <a:srgbClr val="54565B"/>
                </a:solidFill>
                <a:cs typeface="Arial"/>
              </a:rPr>
              <a:t>oral</a:t>
            </a:r>
            <a:r>
              <a:rPr kumimoji="0" lang="en-US" sz="1400" b="0" i="0" u="none" strike="noStrike" kern="0" cap="none" spc="0" normalizeH="0" baseline="0" noProof="0">
                <a:ln>
                  <a:noFill/>
                </a:ln>
                <a:solidFill>
                  <a:srgbClr val="54565B"/>
                </a:solidFill>
                <a:effectLst/>
                <a:uLnTx/>
                <a:uFillTx/>
                <a:latin typeface="Trebuchet MS" panose="020B0603020202020204"/>
                <a:cs typeface="Arial"/>
              </a:rPr>
              <a:t> placebo daily</a:t>
            </a:r>
          </a:p>
        </p:txBody>
      </p:sp>
      <p:sp>
        <p:nvSpPr>
          <p:cNvPr id="5" name="Text Box 23">
            <a:extLst>
              <a:ext uri="{FF2B5EF4-FFF2-40B4-BE49-F238E27FC236}">
                <a16:creationId xmlns:a16="http://schemas.microsoft.com/office/drawing/2014/main" id="{97519AEE-1A7C-17B1-8626-D3DF4349F416}"/>
              </a:ext>
            </a:extLst>
          </p:cNvPr>
          <p:cNvSpPr txBox="1">
            <a:spLocks noChangeArrowheads="1"/>
          </p:cNvSpPr>
          <p:nvPr/>
        </p:nvSpPr>
        <p:spPr bwMode="auto">
          <a:xfrm>
            <a:off x="1695384" y="2521230"/>
            <a:ext cx="656468" cy="3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eaLnBrk="0" hangingPunct="0">
              <a:defRPr sz="3600" b="1" baseline="-25000">
                <a:solidFill>
                  <a:schemeClr val="tx1"/>
                </a:solidFill>
                <a:latin typeface="Arial" charset="0"/>
              </a:defRPr>
            </a:lvl1pPr>
            <a:lvl2pPr marL="742950" indent="-285750" eaLnBrk="0" hangingPunct="0">
              <a:defRPr sz="3600" b="1" baseline="-25000">
                <a:solidFill>
                  <a:schemeClr val="tx1"/>
                </a:solidFill>
                <a:latin typeface="Arial" charset="0"/>
              </a:defRPr>
            </a:lvl2pPr>
            <a:lvl3pPr marL="1143000" indent="-228600" eaLnBrk="0" hangingPunct="0">
              <a:defRPr sz="3600" b="1" baseline="-25000">
                <a:solidFill>
                  <a:schemeClr val="tx1"/>
                </a:solidFill>
                <a:latin typeface="Arial" charset="0"/>
              </a:defRPr>
            </a:lvl3pPr>
            <a:lvl4pPr marL="1600200" indent="-228600" eaLnBrk="0" hangingPunct="0">
              <a:defRPr sz="3600" b="1" baseline="-25000">
                <a:solidFill>
                  <a:schemeClr val="tx1"/>
                </a:solidFill>
                <a:latin typeface="Arial" charset="0"/>
              </a:defRPr>
            </a:lvl4pPr>
            <a:lvl5pPr marL="2057400" indent="-228600" eaLnBrk="0" hangingPunct="0">
              <a:defRPr sz="3600" b="1" baseline="-25000">
                <a:solidFill>
                  <a:schemeClr val="tx1"/>
                </a:solidFill>
                <a:latin typeface="Arial" charset="0"/>
              </a:defRPr>
            </a:lvl5pPr>
            <a:lvl6pPr marL="2514600" indent="-228600" eaLnBrk="0" fontAlgn="base" hangingPunct="0">
              <a:spcBef>
                <a:spcPct val="0"/>
              </a:spcBef>
              <a:spcAft>
                <a:spcPct val="25000"/>
              </a:spcAft>
              <a:buChar char="•"/>
              <a:defRPr sz="3600" b="1" baseline="-25000">
                <a:solidFill>
                  <a:schemeClr val="tx1"/>
                </a:solidFill>
                <a:latin typeface="Arial" charset="0"/>
              </a:defRPr>
            </a:lvl6pPr>
            <a:lvl7pPr marL="2971800" indent="-228600" eaLnBrk="0" fontAlgn="base" hangingPunct="0">
              <a:spcBef>
                <a:spcPct val="0"/>
              </a:spcBef>
              <a:spcAft>
                <a:spcPct val="25000"/>
              </a:spcAft>
              <a:buChar char="•"/>
              <a:defRPr sz="3600" b="1" baseline="-25000">
                <a:solidFill>
                  <a:schemeClr val="tx1"/>
                </a:solidFill>
                <a:latin typeface="Arial" charset="0"/>
              </a:defRPr>
            </a:lvl7pPr>
            <a:lvl8pPr marL="3429000" indent="-228600" eaLnBrk="0" fontAlgn="base" hangingPunct="0">
              <a:spcBef>
                <a:spcPct val="0"/>
              </a:spcBef>
              <a:spcAft>
                <a:spcPct val="25000"/>
              </a:spcAft>
              <a:buChar char="•"/>
              <a:defRPr sz="3600" b="1" baseline="-25000">
                <a:solidFill>
                  <a:schemeClr val="tx1"/>
                </a:solidFill>
                <a:latin typeface="Arial" charset="0"/>
              </a:defRPr>
            </a:lvl8pPr>
            <a:lvl9pPr marL="3886200" indent="-228600" eaLnBrk="0" fontAlgn="base" hangingPunct="0">
              <a:spcBef>
                <a:spcPct val="0"/>
              </a:spcBef>
              <a:spcAft>
                <a:spcPct val="25000"/>
              </a:spcAft>
              <a:buChar char="•"/>
              <a:defRPr sz="3600" b="1" baseline="-25000">
                <a:solidFill>
                  <a:schemeClr val="tx1"/>
                </a:solidFill>
                <a:latin typeface="Arial" charset="0"/>
              </a:defRPr>
            </a:lvl9pPr>
          </a:lstStyle>
          <a:p>
            <a:pPr marL="0" marR="0" lvl="0" indent="0" algn="ctr" defTabSz="121293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203661"/>
                </a:solidFill>
                <a:effectLst/>
                <a:uLnTx/>
                <a:uFillTx/>
                <a:latin typeface="Trebuchet MS" panose="020B0603020202020204"/>
                <a:ea typeface="MS PGothic" pitchFamily="34" charset="-128"/>
                <a:cs typeface="+mn-cs"/>
              </a:rPr>
              <a:t>Day 1</a:t>
            </a:r>
          </a:p>
        </p:txBody>
      </p:sp>
      <p:cxnSp>
        <p:nvCxnSpPr>
          <p:cNvPr id="7" name="Straight Connector 6">
            <a:extLst>
              <a:ext uri="{FF2B5EF4-FFF2-40B4-BE49-F238E27FC236}">
                <a16:creationId xmlns:a16="http://schemas.microsoft.com/office/drawing/2014/main" id="{C955B769-0CA9-16FF-290F-46AF0FCB0DC8}"/>
              </a:ext>
            </a:extLst>
          </p:cNvPr>
          <p:cNvCxnSpPr>
            <a:cxnSpLocks/>
          </p:cNvCxnSpPr>
          <p:nvPr/>
        </p:nvCxnSpPr>
        <p:spPr>
          <a:xfrm>
            <a:off x="2180414" y="2802408"/>
            <a:ext cx="1028"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21">
            <a:extLst>
              <a:ext uri="{FF2B5EF4-FFF2-40B4-BE49-F238E27FC236}">
                <a16:creationId xmlns:a16="http://schemas.microsoft.com/office/drawing/2014/main" id="{CCFDF7DE-38C1-F375-3D62-B08727BA41A8}"/>
              </a:ext>
            </a:extLst>
          </p:cNvPr>
          <p:cNvSpPr txBox="1">
            <a:spLocks noChangeArrowheads="1"/>
          </p:cNvSpPr>
          <p:nvPr/>
        </p:nvSpPr>
        <p:spPr bwMode="auto">
          <a:xfrm>
            <a:off x="3002025" y="1375904"/>
            <a:ext cx="4377716" cy="353943"/>
          </a:xfrm>
          <a:prstGeom prst="rect">
            <a:avLst/>
          </a:prstGeom>
          <a:noFill/>
          <a:ln w="9525">
            <a:noFill/>
            <a:miter lim="800000"/>
            <a:headEnd/>
            <a:tailEnd/>
          </a:ln>
        </p:spPr>
        <p:txBody>
          <a:bodyPr wrap="square" lIns="0" tIns="45720" rIns="0" bIns="0" anchor="t">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marL="0" marR="0" lvl="0" indent="0" algn="ctr" defTabSz="1219141" rtl="0" eaLnBrk="0" fontAlgn="base" latinLnBrk="0" hangingPunct="0">
              <a:lnSpc>
                <a:spcPct val="100000"/>
              </a:lnSpc>
              <a:spcBef>
                <a:spcPct val="0"/>
              </a:spcBef>
              <a:spcAft>
                <a:spcPts val="0"/>
              </a:spcAft>
              <a:buClrTx/>
              <a:buSzTx/>
              <a:buFont typeface="Wingdings" pitchFamily="2" charset="2"/>
              <a:buNone/>
              <a:tabLst/>
              <a:defRPr/>
            </a:pPr>
            <a:r>
              <a:rPr kumimoji="0" lang="en-US" altLang="en-US" b="1" i="0" u="none" strike="noStrike" kern="0" cap="none" spc="0" normalizeH="0" baseline="0" noProof="0">
                <a:ln>
                  <a:noFill/>
                </a:ln>
                <a:solidFill>
                  <a:srgbClr val="203661"/>
                </a:solidFill>
                <a:effectLst/>
                <a:uLnTx/>
                <a:uFillTx/>
                <a:latin typeface="Trebuchet MS" panose="020B0603020202020204"/>
                <a:ea typeface="+mn-ea"/>
                <a:cs typeface="Arial" pitchFamily="34" charset="0"/>
              </a:rPr>
              <a:t>Randomized Blinded Phase</a:t>
            </a:r>
          </a:p>
        </p:txBody>
      </p:sp>
      <p:cxnSp>
        <p:nvCxnSpPr>
          <p:cNvPr id="10" name="Straight Connector 9">
            <a:extLst>
              <a:ext uri="{FF2B5EF4-FFF2-40B4-BE49-F238E27FC236}">
                <a16:creationId xmlns:a16="http://schemas.microsoft.com/office/drawing/2014/main" id="{E304AD7A-BA44-AA7B-5C32-EB5D4E6C6C6F}"/>
              </a:ext>
            </a:extLst>
          </p:cNvPr>
          <p:cNvCxnSpPr>
            <a:cxnSpLocks/>
          </p:cNvCxnSpPr>
          <p:nvPr/>
        </p:nvCxnSpPr>
        <p:spPr>
          <a:xfrm>
            <a:off x="5135785" y="2789554"/>
            <a:ext cx="934"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1674EB6-AC89-F094-B58D-CEF7326C2F7D}"/>
              </a:ext>
            </a:extLst>
          </p:cNvPr>
          <p:cNvSpPr>
            <a:spLocks/>
          </p:cNvSpPr>
          <p:nvPr/>
        </p:nvSpPr>
        <p:spPr bwMode="auto">
          <a:xfrm>
            <a:off x="2180414" y="4594575"/>
            <a:ext cx="6963055" cy="309600"/>
          </a:xfrm>
          <a:prstGeom prst="rect">
            <a:avLst/>
          </a:prstGeom>
          <a:solidFill>
            <a:srgbClr val="D9D9D9"/>
          </a:solidFill>
          <a:ln w="25400" cap="flat" cmpd="sng" algn="ctr">
            <a:noFill/>
            <a:prstDash val="solid"/>
          </a:ln>
          <a:effectLst/>
        </p:spPr>
        <p:txBody>
          <a:bodyPr lIns="91440" tIns="45719" rIns="90000" bIns="45719" anchor="ctr">
            <a:noAutofit/>
          </a:bodyPr>
          <a:lstStyle/>
          <a:p>
            <a:pPr lvl="0" algn="ctr" defTabSz="1219141" eaLnBrk="0" fontAlgn="base" hangingPunct="0">
              <a:spcBef>
                <a:spcPct val="0"/>
              </a:spcBef>
              <a:spcAft>
                <a:spcPct val="0"/>
              </a:spcAft>
              <a:defRPr/>
            </a:pPr>
            <a:r>
              <a:rPr kumimoji="0" lang="da-DK" sz="1400" b="0" i="0" u="none" strike="noStrike" kern="0" cap="none" spc="0" normalizeH="0" baseline="0" noProof="0">
                <a:ln>
                  <a:noFill/>
                </a:ln>
                <a:solidFill>
                  <a:srgbClr val="54565B"/>
                </a:solidFill>
                <a:effectLst/>
                <a:uLnTx/>
                <a:uFillTx/>
                <a:latin typeface="Trebuchet MS" panose="020B0603020202020204"/>
                <a:cs typeface="Arial"/>
              </a:rPr>
              <a:t>+ LEN </a:t>
            </a:r>
            <a:r>
              <a:rPr lang="da-DK" sz="1400" kern="0">
                <a:solidFill>
                  <a:srgbClr val="54565B"/>
                </a:solidFill>
                <a:cs typeface="Arial"/>
              </a:rPr>
              <a:t>SC </a:t>
            </a:r>
            <a:r>
              <a:rPr kumimoji="0" lang="da-DK" sz="1400" b="0" i="0" u="none" strike="noStrike" kern="0" cap="none" spc="0" normalizeH="0" baseline="0" noProof="0">
                <a:ln>
                  <a:noFill/>
                </a:ln>
                <a:solidFill>
                  <a:srgbClr val="54565B"/>
                </a:solidFill>
                <a:effectLst/>
                <a:uLnTx/>
                <a:uFillTx/>
                <a:latin typeface="Trebuchet MS" panose="020B0603020202020204"/>
                <a:cs typeface="Arial"/>
              </a:rPr>
              <a:t>placebo every 26 weeks</a:t>
            </a:r>
          </a:p>
        </p:txBody>
      </p:sp>
      <p:sp>
        <p:nvSpPr>
          <p:cNvPr id="12" name="TextBox 11">
            <a:extLst>
              <a:ext uri="{FF2B5EF4-FFF2-40B4-BE49-F238E27FC236}">
                <a16:creationId xmlns:a16="http://schemas.microsoft.com/office/drawing/2014/main" id="{B6A28364-D4B5-9ABF-4FF2-E7FB936050D1}"/>
              </a:ext>
            </a:extLst>
          </p:cNvPr>
          <p:cNvSpPr txBox="1"/>
          <p:nvPr/>
        </p:nvSpPr>
        <p:spPr>
          <a:xfrm>
            <a:off x="2180416" y="4292900"/>
            <a:ext cx="6963054" cy="307777"/>
          </a:xfrm>
          <a:prstGeom prst="rect">
            <a:avLst/>
          </a:prstGeom>
          <a:solidFill>
            <a:schemeClr val="tx1">
              <a:lumMod val="60000"/>
              <a:lumOff val="40000"/>
            </a:schemeClr>
          </a:solidFill>
        </p:spPr>
        <p:txBody>
          <a:bodyPr wrap="square" rtlCol="0">
            <a:spAutoFit/>
          </a:bodyPr>
          <a:lstStyle/>
          <a:p>
            <a:pPr lvl="0" algn="ctr">
              <a:defRPr/>
            </a:pPr>
            <a:r>
              <a:rPr kumimoji="0" lang="en-US" sz="1400" b="1" i="0" u="none" strike="noStrike" kern="0" cap="none" spc="0" normalizeH="0" baseline="0" noProof="0">
                <a:ln>
                  <a:noFill/>
                </a:ln>
                <a:solidFill>
                  <a:srgbClr val="FFFFFF"/>
                </a:solidFill>
                <a:effectLst/>
                <a:uLnTx/>
                <a:uFillTx/>
                <a:latin typeface="Trebuchet MS" panose="020B0603020202020204"/>
                <a:cs typeface="Arial" pitchFamily="34" charset="0"/>
              </a:rPr>
              <a:t>F/TDF </a:t>
            </a:r>
            <a:r>
              <a:rPr lang="en-US" sz="1400" b="1" kern="0">
                <a:solidFill>
                  <a:srgbClr val="FFFFFF"/>
                </a:solidFill>
                <a:cs typeface="Arial" pitchFamily="34" charset="0"/>
              </a:rPr>
              <a:t>oral </a:t>
            </a:r>
            <a:r>
              <a:rPr kumimoji="0" lang="en-US" sz="1400" b="1" i="0" u="none" strike="noStrike" kern="0" cap="none" spc="0" normalizeH="0" baseline="0" noProof="0">
                <a:ln>
                  <a:noFill/>
                </a:ln>
                <a:solidFill>
                  <a:srgbClr val="FFFFFF"/>
                </a:solidFill>
                <a:effectLst/>
                <a:uLnTx/>
                <a:uFillTx/>
                <a:latin typeface="Trebuchet MS" panose="020B0603020202020204"/>
                <a:cs typeface="Arial" pitchFamily="34" charset="0"/>
              </a:rPr>
              <a:t>daily 	(</a:t>
            </a:r>
            <a:r>
              <a:rPr kumimoji="0" lang="en-US" sz="1400" b="1" i="0" u="none" strike="noStrike" kern="1200" cap="none" spc="0" normalizeH="0" baseline="0" noProof="0">
                <a:ln>
                  <a:noFill/>
                </a:ln>
                <a:solidFill>
                  <a:srgbClr val="FFFFFF"/>
                </a:solidFill>
                <a:effectLst/>
                <a:uLnTx/>
                <a:uFillTx/>
                <a:latin typeface="Trebuchet MS" panose="020B0603020202020204"/>
              </a:rPr>
              <a:t>n = 1086</a:t>
            </a:r>
            <a:r>
              <a:rPr lang="en-US" sz="1400" b="1" baseline="30000">
                <a:solidFill>
                  <a:srgbClr val="FFFFFF"/>
                </a:solidFill>
                <a:latin typeface="Trebuchet MS" panose="020B0603020202020204"/>
              </a:rPr>
              <a:t>c</a:t>
            </a:r>
            <a:r>
              <a:rPr kumimoji="0" lang="en-US" sz="1400" b="1" i="0" u="none" strike="noStrike" kern="1200" cap="none" spc="0" normalizeH="0" baseline="0" noProof="0">
                <a:ln>
                  <a:noFill/>
                </a:ln>
                <a:solidFill>
                  <a:srgbClr val="FFFFFF"/>
                </a:solidFill>
                <a:effectLst/>
                <a:uLnTx/>
                <a:uFillTx/>
                <a:latin typeface="Trebuchet MS" panose="020B0603020202020204"/>
              </a:rPr>
              <a:t>)</a:t>
            </a:r>
            <a:r>
              <a:rPr kumimoji="0" lang="en-US" sz="1400" b="1" i="0" u="none" strike="noStrike" kern="0" cap="none" spc="0" normalizeH="0" baseline="0" noProof="0">
                <a:ln>
                  <a:noFill/>
                </a:ln>
                <a:solidFill>
                  <a:srgbClr val="FFFFFF"/>
                </a:solidFill>
                <a:effectLst/>
                <a:uLnTx/>
                <a:uFillTx/>
                <a:latin typeface="Trebuchet MS" panose="020B0603020202020204"/>
                <a:cs typeface="Arial" pitchFamily="34" charset="0"/>
              </a:rPr>
              <a:t>                                     </a:t>
            </a:r>
          </a:p>
        </p:txBody>
      </p:sp>
      <p:sp>
        <p:nvSpPr>
          <p:cNvPr id="14" name="TextBox 4">
            <a:extLst>
              <a:ext uri="{FF2B5EF4-FFF2-40B4-BE49-F238E27FC236}">
                <a16:creationId xmlns:a16="http://schemas.microsoft.com/office/drawing/2014/main" id="{F23378DD-81F9-8E7F-158D-B0E5FE0AAB43}"/>
              </a:ext>
            </a:extLst>
          </p:cNvPr>
          <p:cNvSpPr txBox="1">
            <a:spLocks noChangeArrowheads="1"/>
          </p:cNvSpPr>
          <p:nvPr/>
        </p:nvSpPr>
        <p:spPr bwMode="auto">
          <a:xfrm>
            <a:off x="4675562" y="2493044"/>
            <a:ext cx="920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121293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203661"/>
                </a:solidFill>
                <a:effectLst/>
                <a:uLnTx/>
                <a:uFillTx/>
                <a:latin typeface="Trebuchet MS" panose="020B0603020202020204"/>
                <a:ea typeface="+mn-ea"/>
                <a:cs typeface="Arial" panose="020B0604020202020204" pitchFamily="34" charset="0"/>
              </a:rPr>
              <a:t> Week 26</a:t>
            </a:r>
          </a:p>
        </p:txBody>
      </p:sp>
      <p:sp>
        <p:nvSpPr>
          <p:cNvPr id="17" name="TextBox 16">
            <a:extLst>
              <a:ext uri="{FF2B5EF4-FFF2-40B4-BE49-F238E27FC236}">
                <a16:creationId xmlns:a16="http://schemas.microsoft.com/office/drawing/2014/main" id="{ED451B0A-5CAE-9534-9864-E2BBE41FB8E5}"/>
              </a:ext>
            </a:extLst>
          </p:cNvPr>
          <p:cNvSpPr txBox="1"/>
          <p:nvPr/>
        </p:nvSpPr>
        <p:spPr>
          <a:xfrm>
            <a:off x="2182797" y="3516032"/>
            <a:ext cx="6962120" cy="307777"/>
          </a:xfrm>
          <a:prstGeom prst="rect">
            <a:avLst/>
          </a:prstGeom>
          <a:solidFill>
            <a:srgbClr val="0070C0"/>
          </a:solidFill>
          <a:ln>
            <a:solidFill>
              <a:srgbClr val="0070C0"/>
            </a:solidFill>
          </a:ln>
        </p:spPr>
        <p:txBody>
          <a:bodyPr wrap="square" rtlCol="0">
            <a:spAutoFit/>
          </a:bodyPr>
          <a:lstStyle/>
          <a:p>
            <a:pPr lvl="0" algn="ctr">
              <a:defRPr/>
            </a:pPr>
            <a:r>
              <a:rPr kumimoji="0" lang="en-GB" sz="1400" b="1" i="0" u="none" strike="noStrike" kern="0" cap="none" spc="0" normalizeH="0" baseline="0" noProof="0">
                <a:ln>
                  <a:noFill/>
                </a:ln>
                <a:solidFill>
                  <a:srgbClr val="FFFFFF"/>
                </a:solidFill>
                <a:effectLst/>
                <a:uLnTx/>
                <a:uFillTx/>
                <a:latin typeface="Trebuchet MS" panose="020B0603020202020204"/>
                <a:cs typeface="Arial" pitchFamily="34" charset="0"/>
              </a:rPr>
              <a:t>LEN </a:t>
            </a:r>
            <a:r>
              <a:rPr lang="en-GB" sz="1400" b="1" kern="0">
                <a:solidFill>
                  <a:srgbClr val="FFFFFF"/>
                </a:solidFill>
                <a:cs typeface="Arial" pitchFamily="34" charset="0"/>
              </a:rPr>
              <a:t>SC </a:t>
            </a:r>
            <a:r>
              <a:rPr kumimoji="0" lang="en-GB" sz="1400" b="1" i="0" u="none" strike="noStrike" kern="0" cap="none" spc="0" normalizeH="0" baseline="0" noProof="0">
                <a:ln>
                  <a:noFill/>
                </a:ln>
                <a:solidFill>
                  <a:srgbClr val="FFFFFF"/>
                </a:solidFill>
                <a:effectLst/>
                <a:uLnTx/>
                <a:uFillTx/>
                <a:latin typeface="Trebuchet MS" panose="020B0603020202020204"/>
                <a:cs typeface="Arial" pitchFamily="34" charset="0"/>
              </a:rPr>
              <a:t>every 26 weeks	 (n = 2179</a:t>
            </a:r>
            <a:r>
              <a:rPr lang="en-GB" sz="1400" b="1" kern="0" baseline="30000">
                <a:solidFill>
                  <a:srgbClr val="FFFFFF"/>
                </a:solidFill>
                <a:latin typeface="Trebuchet MS" panose="020B0603020202020204"/>
                <a:cs typeface="Arial" pitchFamily="34" charset="0"/>
              </a:rPr>
              <a:t>c</a:t>
            </a:r>
            <a:r>
              <a:rPr kumimoji="0" lang="en-GB" sz="1400" b="1" i="0" u="none" strike="noStrike" kern="0" cap="none" spc="0" normalizeH="0" baseline="0" noProof="0">
                <a:ln>
                  <a:noFill/>
                </a:ln>
                <a:solidFill>
                  <a:srgbClr val="FFFFFF"/>
                </a:solidFill>
                <a:effectLst/>
                <a:uLnTx/>
                <a:uFillTx/>
                <a:latin typeface="Trebuchet MS" panose="020B0603020202020204"/>
                <a:cs typeface="Arial" pitchFamily="34" charset="0"/>
              </a:rPr>
              <a:t>)</a:t>
            </a:r>
            <a:r>
              <a:rPr kumimoji="0" lang="en-US" sz="1400" b="1" i="0" u="none" strike="noStrike" kern="0" cap="none" spc="0" normalizeH="0" baseline="0" noProof="0">
                <a:ln>
                  <a:noFill/>
                </a:ln>
                <a:solidFill>
                  <a:srgbClr val="FFFFFF"/>
                </a:solidFill>
                <a:effectLst/>
                <a:uLnTx/>
                <a:uFillTx/>
                <a:latin typeface="Trebuchet MS" panose="020B0603020202020204"/>
                <a:cs typeface="Arial" pitchFamily="34" charset="0"/>
              </a:rPr>
              <a:t>                                     </a:t>
            </a:r>
          </a:p>
        </p:txBody>
      </p:sp>
      <p:sp>
        <p:nvSpPr>
          <p:cNvPr id="18" name="Freeform 26">
            <a:extLst>
              <a:ext uri="{FF2B5EF4-FFF2-40B4-BE49-F238E27FC236}">
                <a16:creationId xmlns:a16="http://schemas.microsoft.com/office/drawing/2014/main" id="{E0067DEB-A148-3CC6-C775-E9832281DD8E}"/>
              </a:ext>
            </a:extLst>
          </p:cNvPr>
          <p:cNvSpPr>
            <a:spLocks/>
          </p:cNvSpPr>
          <p:nvPr/>
        </p:nvSpPr>
        <p:spPr bwMode="auto">
          <a:xfrm rot="16200000" flipH="1">
            <a:off x="8841574" y="4120451"/>
            <a:ext cx="772002" cy="168211"/>
          </a:xfrm>
          <a:custGeom>
            <a:avLst/>
            <a:gdLst>
              <a:gd name="T0" fmla="*/ 542765 w 2663825"/>
              <a:gd name="T1" fmla="*/ 0 h 127000"/>
              <a:gd name="T2" fmla="*/ 542765 w 2663825"/>
              <a:gd name="T3" fmla="*/ 118872 h 127000"/>
              <a:gd name="T4" fmla="*/ 0 w 2663825"/>
              <a:gd name="T5" fmla="*/ 118872 h 127000"/>
              <a:gd name="T6" fmla="*/ 0 w 2663825"/>
              <a:gd name="T7" fmla="*/ 2972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lgn="ctr">
            <a:solidFill>
              <a:srgbClr val="56565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Trebuchet MS" panose="020B0603020202020204"/>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84F97F47-2714-D18A-3E5B-0ADA5A9950FA}"/>
              </a:ext>
            </a:extLst>
          </p:cNvPr>
          <p:cNvCxnSpPr>
            <a:cxnSpLocks/>
          </p:cNvCxnSpPr>
          <p:nvPr/>
        </p:nvCxnSpPr>
        <p:spPr>
          <a:xfrm>
            <a:off x="9305240" y="4198004"/>
            <a:ext cx="173999" cy="0"/>
          </a:xfrm>
          <a:prstGeom prst="line">
            <a:avLst/>
          </a:prstGeom>
          <a:noFill/>
          <a:ln w="19050" cap="flat" cmpd="sng" algn="ctr">
            <a:solidFill>
              <a:srgbClr val="54565B"/>
            </a:solidFill>
            <a:prstDash val="solid"/>
          </a:ln>
          <a:effectLst/>
        </p:spPr>
      </p:cxnSp>
      <p:pic>
        <p:nvPicPr>
          <p:cNvPr id="22" name="Picture 2">
            <a:extLst>
              <a:ext uri="{FF2B5EF4-FFF2-40B4-BE49-F238E27FC236}">
                <a16:creationId xmlns:a16="http://schemas.microsoft.com/office/drawing/2014/main" id="{51DAFC80-C343-5923-BCCC-211869836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389" y="4363086"/>
            <a:ext cx="329456" cy="16472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aphic 42">
            <a:extLst>
              <a:ext uri="{FF2B5EF4-FFF2-40B4-BE49-F238E27FC236}">
                <a16:creationId xmlns:a16="http://schemas.microsoft.com/office/drawing/2014/main" id="{638BB644-E0A6-5074-4C2F-603AD483CD9F}"/>
              </a:ext>
            </a:extLst>
          </p:cNvPr>
          <p:cNvGrpSpPr>
            <a:grpSpLocks/>
          </p:cNvGrpSpPr>
          <p:nvPr/>
        </p:nvGrpSpPr>
        <p:grpSpPr>
          <a:xfrm rot="5400000">
            <a:off x="6067685" y="3379019"/>
            <a:ext cx="90000" cy="582148"/>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24" name="Freeform 44">
              <a:extLst>
                <a:ext uri="{FF2B5EF4-FFF2-40B4-BE49-F238E27FC236}">
                  <a16:creationId xmlns:a16="http://schemas.microsoft.com/office/drawing/2014/main" id="{BF7F926B-4482-748C-73BE-C9CB5C6524E7}"/>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 name="Freeform 45">
              <a:extLst>
                <a:ext uri="{FF2B5EF4-FFF2-40B4-BE49-F238E27FC236}">
                  <a16:creationId xmlns:a16="http://schemas.microsoft.com/office/drawing/2014/main" id="{F1CAE549-1C9E-4492-A443-76277BCEC758}"/>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 name="Freeform 46">
              <a:extLst>
                <a:ext uri="{FF2B5EF4-FFF2-40B4-BE49-F238E27FC236}">
                  <a16:creationId xmlns:a16="http://schemas.microsoft.com/office/drawing/2014/main" id="{57D1CBD6-2DC4-7F74-D623-056C098572A3}"/>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 name="Freeform 49">
              <a:extLst>
                <a:ext uri="{FF2B5EF4-FFF2-40B4-BE49-F238E27FC236}">
                  <a16:creationId xmlns:a16="http://schemas.microsoft.com/office/drawing/2014/main" id="{644DBBD8-7631-DBCE-3E5C-A9EAF7DF1D04}"/>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 name="Freeform 55">
              <a:extLst>
                <a:ext uri="{FF2B5EF4-FFF2-40B4-BE49-F238E27FC236}">
                  <a16:creationId xmlns:a16="http://schemas.microsoft.com/office/drawing/2014/main" id="{EC5EDB89-75FE-7AC5-76D9-419A301FC728}"/>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 name="Freeform 56">
              <a:extLst>
                <a:ext uri="{FF2B5EF4-FFF2-40B4-BE49-F238E27FC236}">
                  <a16:creationId xmlns:a16="http://schemas.microsoft.com/office/drawing/2014/main" id="{7296BABA-6BBB-C597-7A30-3CA0630FC2E0}"/>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 name="Freeform 57">
              <a:extLst>
                <a:ext uri="{FF2B5EF4-FFF2-40B4-BE49-F238E27FC236}">
                  <a16:creationId xmlns:a16="http://schemas.microsoft.com/office/drawing/2014/main" id="{2067F182-2443-1D66-D749-D3D79D4F1CCA}"/>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 name="Freeform 67">
              <a:extLst>
                <a:ext uri="{FF2B5EF4-FFF2-40B4-BE49-F238E27FC236}">
                  <a16:creationId xmlns:a16="http://schemas.microsoft.com/office/drawing/2014/main" id="{8C4CF2DF-C00C-E3E9-3B75-9BFCF34AD2C3}"/>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 name="Freeform 68">
              <a:extLst>
                <a:ext uri="{FF2B5EF4-FFF2-40B4-BE49-F238E27FC236}">
                  <a16:creationId xmlns:a16="http://schemas.microsoft.com/office/drawing/2014/main" id="{CE4273B5-A422-6AD4-2664-175A63D08E93}"/>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 name="Freeform 69">
              <a:extLst>
                <a:ext uri="{FF2B5EF4-FFF2-40B4-BE49-F238E27FC236}">
                  <a16:creationId xmlns:a16="http://schemas.microsoft.com/office/drawing/2014/main" id="{4702C99A-82D1-1F8E-B8E8-0289D3B3D688}"/>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 name="Freeform 70">
              <a:extLst>
                <a:ext uri="{FF2B5EF4-FFF2-40B4-BE49-F238E27FC236}">
                  <a16:creationId xmlns:a16="http://schemas.microsoft.com/office/drawing/2014/main" id="{1E9F2F1B-670D-A5C0-A6A2-568B1B8C351D}"/>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5" name="Freeform 71">
              <a:extLst>
                <a:ext uri="{FF2B5EF4-FFF2-40B4-BE49-F238E27FC236}">
                  <a16:creationId xmlns:a16="http://schemas.microsoft.com/office/drawing/2014/main" id="{07A5B454-471B-4F2F-F737-1EEF53F76D96}"/>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6" name="Freeform 72">
              <a:extLst>
                <a:ext uri="{FF2B5EF4-FFF2-40B4-BE49-F238E27FC236}">
                  <a16:creationId xmlns:a16="http://schemas.microsoft.com/office/drawing/2014/main" id="{BA643A67-9C96-326B-510B-AF22C5A2F1A8}"/>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 name="Freeform 73">
              <a:extLst>
                <a:ext uri="{FF2B5EF4-FFF2-40B4-BE49-F238E27FC236}">
                  <a16:creationId xmlns:a16="http://schemas.microsoft.com/office/drawing/2014/main" id="{E7CF791B-AE5E-D43C-8000-90CEEFFE9E81}"/>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 name="Freeform 74">
              <a:extLst>
                <a:ext uri="{FF2B5EF4-FFF2-40B4-BE49-F238E27FC236}">
                  <a16:creationId xmlns:a16="http://schemas.microsoft.com/office/drawing/2014/main" id="{42CAC0EF-C732-BEC0-E74E-7D92943A828A}"/>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 name="Freeform 75">
              <a:extLst>
                <a:ext uri="{FF2B5EF4-FFF2-40B4-BE49-F238E27FC236}">
                  <a16:creationId xmlns:a16="http://schemas.microsoft.com/office/drawing/2014/main" id="{858D8639-D082-AAE6-2C8C-EE2696C174A3}"/>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 name="Freeform 76">
              <a:extLst>
                <a:ext uri="{FF2B5EF4-FFF2-40B4-BE49-F238E27FC236}">
                  <a16:creationId xmlns:a16="http://schemas.microsoft.com/office/drawing/2014/main" id="{511026FC-10E3-C00F-39BE-47C6763828D3}"/>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 name="Freeform 78">
              <a:extLst>
                <a:ext uri="{FF2B5EF4-FFF2-40B4-BE49-F238E27FC236}">
                  <a16:creationId xmlns:a16="http://schemas.microsoft.com/office/drawing/2014/main" id="{7E5015A6-D7BB-780C-B95B-026977BEDFAF}"/>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 name="Freeform 80">
              <a:extLst>
                <a:ext uri="{FF2B5EF4-FFF2-40B4-BE49-F238E27FC236}">
                  <a16:creationId xmlns:a16="http://schemas.microsoft.com/office/drawing/2014/main" id="{EC0BC06F-0F52-50B3-8848-23A745491E15}"/>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44" name="Group 43">
            <a:extLst>
              <a:ext uri="{FF2B5EF4-FFF2-40B4-BE49-F238E27FC236}">
                <a16:creationId xmlns:a16="http://schemas.microsoft.com/office/drawing/2014/main" id="{64C7F9BC-D04A-313C-2649-D784C6F49E33}"/>
              </a:ext>
            </a:extLst>
          </p:cNvPr>
          <p:cNvGrpSpPr/>
          <p:nvPr/>
        </p:nvGrpSpPr>
        <p:grpSpPr>
          <a:xfrm>
            <a:off x="2405143" y="3047118"/>
            <a:ext cx="159168" cy="167873"/>
            <a:chOff x="3639459" y="2029126"/>
            <a:chExt cx="256773" cy="256773"/>
          </a:xfrm>
        </p:grpSpPr>
        <p:pic>
          <p:nvPicPr>
            <p:cNvPr id="45" name="Graphic 44">
              <a:extLst>
                <a:ext uri="{FF2B5EF4-FFF2-40B4-BE49-F238E27FC236}">
                  <a16:creationId xmlns:a16="http://schemas.microsoft.com/office/drawing/2014/main" id="{90F36A10-C61A-607B-51E9-D346D595E6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3728359" y="2029126"/>
              <a:ext cx="167873" cy="167873"/>
            </a:xfrm>
            <a:prstGeom prst="rect">
              <a:avLst/>
            </a:prstGeom>
          </p:spPr>
        </p:pic>
        <p:pic>
          <p:nvPicPr>
            <p:cNvPr id="47" name="Graphic 46">
              <a:extLst>
                <a:ext uri="{FF2B5EF4-FFF2-40B4-BE49-F238E27FC236}">
                  <a16:creationId xmlns:a16="http://schemas.microsoft.com/office/drawing/2014/main" id="{FC912B3C-E5FE-517E-AC2B-034F7078E7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3639459" y="2118026"/>
              <a:ext cx="167873" cy="167873"/>
            </a:xfrm>
            <a:prstGeom prst="rect">
              <a:avLst/>
            </a:prstGeom>
          </p:spPr>
        </p:pic>
      </p:grpSp>
      <p:grpSp>
        <p:nvGrpSpPr>
          <p:cNvPr id="48" name="Group 47">
            <a:extLst>
              <a:ext uri="{FF2B5EF4-FFF2-40B4-BE49-F238E27FC236}">
                <a16:creationId xmlns:a16="http://schemas.microsoft.com/office/drawing/2014/main" id="{55E9C60C-1659-0B3B-C16C-1B7420CE3088}"/>
              </a:ext>
            </a:extLst>
          </p:cNvPr>
          <p:cNvGrpSpPr/>
          <p:nvPr/>
        </p:nvGrpSpPr>
        <p:grpSpPr>
          <a:xfrm>
            <a:off x="1980869" y="3362765"/>
            <a:ext cx="419908" cy="57393"/>
            <a:chOff x="2572256" y="2614096"/>
            <a:chExt cx="419908" cy="57393"/>
          </a:xfrm>
        </p:grpSpPr>
        <p:grpSp>
          <p:nvGrpSpPr>
            <p:cNvPr id="49" name="Graphic 42">
              <a:extLst>
                <a:ext uri="{FF2B5EF4-FFF2-40B4-BE49-F238E27FC236}">
                  <a16:creationId xmlns:a16="http://schemas.microsoft.com/office/drawing/2014/main" id="{9B93CE61-5EB8-741C-6CC6-0387B55B1511}"/>
                </a:ext>
              </a:extLst>
            </p:cNvPr>
            <p:cNvGrpSpPr>
              <a:grpSpLocks noChangeAspect="1"/>
            </p:cNvGrpSpPr>
            <p:nvPr/>
          </p:nvGrpSpPr>
          <p:grpSpPr>
            <a:xfrm rot="3031652">
              <a:off x="2806826" y="2486151"/>
              <a:ext cx="56174" cy="314502"/>
              <a:chOff x="6385047" y="1972136"/>
              <a:chExt cx="338203" cy="1591129"/>
            </a:xfrm>
            <a:solidFill>
              <a:schemeClr val="bg1">
                <a:lumMod val="95000"/>
              </a:schemeClr>
            </a:solidFill>
            <a:effectLst>
              <a:outerShdw blurRad="63500" sx="102000" sy="102000" algn="ctr" rotWithShape="0">
                <a:prstClr val="black">
                  <a:alpha val="40000"/>
                </a:prstClr>
              </a:outerShdw>
            </a:effectLst>
          </p:grpSpPr>
          <p:sp>
            <p:nvSpPr>
              <p:cNvPr id="72" name="Freeform 44">
                <a:extLst>
                  <a:ext uri="{FF2B5EF4-FFF2-40B4-BE49-F238E27FC236}">
                    <a16:creationId xmlns:a16="http://schemas.microsoft.com/office/drawing/2014/main" id="{8B7FFFE0-422D-B6F7-4401-DED5EA193F4E}"/>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 name="Freeform 45">
                <a:extLst>
                  <a:ext uri="{FF2B5EF4-FFF2-40B4-BE49-F238E27FC236}">
                    <a16:creationId xmlns:a16="http://schemas.microsoft.com/office/drawing/2014/main" id="{1C4AFB35-F3B9-E29A-2976-DCCA1B8970F8}"/>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 name="Freeform 46">
                <a:extLst>
                  <a:ext uri="{FF2B5EF4-FFF2-40B4-BE49-F238E27FC236}">
                    <a16:creationId xmlns:a16="http://schemas.microsoft.com/office/drawing/2014/main" id="{D89A0C11-4676-DAA3-A7B7-77C7035FF0F6}"/>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 name="Freeform 49">
                <a:extLst>
                  <a:ext uri="{FF2B5EF4-FFF2-40B4-BE49-F238E27FC236}">
                    <a16:creationId xmlns:a16="http://schemas.microsoft.com/office/drawing/2014/main" id="{A33F1CFD-01EF-20BD-4612-546B98D0FB8C}"/>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6" name="Freeform 55">
                <a:extLst>
                  <a:ext uri="{FF2B5EF4-FFF2-40B4-BE49-F238E27FC236}">
                    <a16:creationId xmlns:a16="http://schemas.microsoft.com/office/drawing/2014/main" id="{3F13ED18-2866-FD28-307E-9C24036A9770}"/>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7" name="Freeform 56">
                <a:extLst>
                  <a:ext uri="{FF2B5EF4-FFF2-40B4-BE49-F238E27FC236}">
                    <a16:creationId xmlns:a16="http://schemas.microsoft.com/office/drawing/2014/main" id="{17560EC1-3CD5-56D0-DDA4-A5D3B1BF94DE}"/>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8" name="Freeform 57">
                <a:extLst>
                  <a:ext uri="{FF2B5EF4-FFF2-40B4-BE49-F238E27FC236}">
                    <a16:creationId xmlns:a16="http://schemas.microsoft.com/office/drawing/2014/main" id="{DA725B91-69F6-2EA0-BD88-DECCA0D81AC3}"/>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9" name="Freeform 67">
                <a:extLst>
                  <a:ext uri="{FF2B5EF4-FFF2-40B4-BE49-F238E27FC236}">
                    <a16:creationId xmlns:a16="http://schemas.microsoft.com/office/drawing/2014/main" id="{9ADC6F55-93BF-7C02-BFC9-1F18D90CF671}"/>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0" name="Freeform 68">
                <a:extLst>
                  <a:ext uri="{FF2B5EF4-FFF2-40B4-BE49-F238E27FC236}">
                    <a16:creationId xmlns:a16="http://schemas.microsoft.com/office/drawing/2014/main" id="{1BB7A03A-D802-B8B7-21C7-1FD53EBB83E6}"/>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1" name="Freeform 69">
                <a:extLst>
                  <a:ext uri="{FF2B5EF4-FFF2-40B4-BE49-F238E27FC236}">
                    <a16:creationId xmlns:a16="http://schemas.microsoft.com/office/drawing/2014/main" id="{FAE73CF7-F2E0-92B9-9FC8-BD77E5959295}"/>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 name="Freeform 70">
                <a:extLst>
                  <a:ext uri="{FF2B5EF4-FFF2-40B4-BE49-F238E27FC236}">
                    <a16:creationId xmlns:a16="http://schemas.microsoft.com/office/drawing/2014/main" id="{845B5405-7982-E389-5D35-D1E34899C75C}"/>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 name="Freeform 71">
                <a:extLst>
                  <a:ext uri="{FF2B5EF4-FFF2-40B4-BE49-F238E27FC236}">
                    <a16:creationId xmlns:a16="http://schemas.microsoft.com/office/drawing/2014/main" id="{C053CE42-C7B9-66B1-E35C-49494693C5DC}"/>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 name="Freeform 72">
                <a:extLst>
                  <a:ext uri="{FF2B5EF4-FFF2-40B4-BE49-F238E27FC236}">
                    <a16:creationId xmlns:a16="http://schemas.microsoft.com/office/drawing/2014/main" id="{53EA30F5-447A-1885-32F1-177C92862D12}"/>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 name="Freeform 73">
                <a:extLst>
                  <a:ext uri="{FF2B5EF4-FFF2-40B4-BE49-F238E27FC236}">
                    <a16:creationId xmlns:a16="http://schemas.microsoft.com/office/drawing/2014/main" id="{BCF81874-94C4-958D-334C-55AF3B81AD81}"/>
                  </a:ext>
                </a:extLst>
              </p:cNvPr>
              <p:cNvSpPr/>
              <p:nvPr/>
            </p:nvSpPr>
            <p:spPr>
              <a:xfrm>
                <a:off x="6385047" y="2661273"/>
                <a:ext cx="124061"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 name="Freeform 74">
                <a:extLst>
                  <a:ext uri="{FF2B5EF4-FFF2-40B4-BE49-F238E27FC236}">
                    <a16:creationId xmlns:a16="http://schemas.microsoft.com/office/drawing/2014/main" id="{1874D54F-4AC1-A364-67BD-EBCB504B011A}"/>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 name="Freeform 75">
                <a:extLst>
                  <a:ext uri="{FF2B5EF4-FFF2-40B4-BE49-F238E27FC236}">
                    <a16:creationId xmlns:a16="http://schemas.microsoft.com/office/drawing/2014/main" id="{2BEBEE9C-3094-2B10-22D6-8D1021D90A5F}"/>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 name="Freeform 76">
                <a:extLst>
                  <a:ext uri="{FF2B5EF4-FFF2-40B4-BE49-F238E27FC236}">
                    <a16:creationId xmlns:a16="http://schemas.microsoft.com/office/drawing/2014/main" id="{8D8D192A-974D-1AA7-81EB-19EC82AE2E32}"/>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 name="Freeform 78">
                <a:extLst>
                  <a:ext uri="{FF2B5EF4-FFF2-40B4-BE49-F238E27FC236}">
                    <a16:creationId xmlns:a16="http://schemas.microsoft.com/office/drawing/2014/main" id="{117FF32B-A6B4-2346-D2E4-A0532138C469}"/>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 name="Freeform 80">
                <a:extLst>
                  <a:ext uri="{FF2B5EF4-FFF2-40B4-BE49-F238E27FC236}">
                    <a16:creationId xmlns:a16="http://schemas.microsoft.com/office/drawing/2014/main" id="{DCB219E7-088D-286D-8D86-ED809674A703}"/>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50" name="Graphic 42">
              <a:extLst>
                <a:ext uri="{FF2B5EF4-FFF2-40B4-BE49-F238E27FC236}">
                  <a16:creationId xmlns:a16="http://schemas.microsoft.com/office/drawing/2014/main" id="{E6FB5C24-3DAF-1FC8-B67C-ADCA6F45109D}"/>
                </a:ext>
              </a:extLst>
            </p:cNvPr>
            <p:cNvGrpSpPr>
              <a:grpSpLocks noChangeAspect="1"/>
            </p:cNvGrpSpPr>
            <p:nvPr/>
          </p:nvGrpSpPr>
          <p:grpSpPr>
            <a:xfrm rot="3031652">
              <a:off x="2705194" y="2481158"/>
              <a:ext cx="48626" cy="314502"/>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51" name="Freeform 44">
                <a:extLst>
                  <a:ext uri="{FF2B5EF4-FFF2-40B4-BE49-F238E27FC236}">
                    <a16:creationId xmlns:a16="http://schemas.microsoft.com/office/drawing/2014/main" id="{8BCF0C5D-D83F-F526-A676-1A66AA719685}"/>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 name="Freeform 45">
                <a:extLst>
                  <a:ext uri="{FF2B5EF4-FFF2-40B4-BE49-F238E27FC236}">
                    <a16:creationId xmlns:a16="http://schemas.microsoft.com/office/drawing/2014/main" id="{B4E79FD5-1671-7F48-C8DE-BDA60A501B7C}"/>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3" name="Freeform 46">
                <a:extLst>
                  <a:ext uri="{FF2B5EF4-FFF2-40B4-BE49-F238E27FC236}">
                    <a16:creationId xmlns:a16="http://schemas.microsoft.com/office/drawing/2014/main" id="{0148927C-A41A-6B04-BBBB-B2D14B6F7E71}"/>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4" name="Freeform 49">
                <a:extLst>
                  <a:ext uri="{FF2B5EF4-FFF2-40B4-BE49-F238E27FC236}">
                    <a16:creationId xmlns:a16="http://schemas.microsoft.com/office/drawing/2014/main" id="{DCE09FB9-737D-CAB3-FD62-55D888C09761}"/>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 name="Freeform 55">
                <a:extLst>
                  <a:ext uri="{FF2B5EF4-FFF2-40B4-BE49-F238E27FC236}">
                    <a16:creationId xmlns:a16="http://schemas.microsoft.com/office/drawing/2014/main" id="{DFD731A4-9841-1423-D8C3-1775882C9948}"/>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 name="Freeform 56">
                <a:extLst>
                  <a:ext uri="{FF2B5EF4-FFF2-40B4-BE49-F238E27FC236}">
                    <a16:creationId xmlns:a16="http://schemas.microsoft.com/office/drawing/2014/main" id="{C14CC0FF-FAE8-D456-7C79-C639CE29A8CF}"/>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7" name="Freeform 57">
                <a:extLst>
                  <a:ext uri="{FF2B5EF4-FFF2-40B4-BE49-F238E27FC236}">
                    <a16:creationId xmlns:a16="http://schemas.microsoft.com/office/drawing/2014/main" id="{883775C0-8250-C9E0-164C-A5537F15A2BD}"/>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8" name="Freeform 67">
                <a:extLst>
                  <a:ext uri="{FF2B5EF4-FFF2-40B4-BE49-F238E27FC236}">
                    <a16:creationId xmlns:a16="http://schemas.microsoft.com/office/drawing/2014/main" id="{26B26B44-E97C-0003-40F3-5F3DB7044F51}"/>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 name="Freeform 68">
                <a:extLst>
                  <a:ext uri="{FF2B5EF4-FFF2-40B4-BE49-F238E27FC236}">
                    <a16:creationId xmlns:a16="http://schemas.microsoft.com/office/drawing/2014/main" id="{54BAA3E1-78D2-4FFA-DAFA-CFC5B344F744}"/>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 name="Freeform 69">
                <a:extLst>
                  <a:ext uri="{FF2B5EF4-FFF2-40B4-BE49-F238E27FC236}">
                    <a16:creationId xmlns:a16="http://schemas.microsoft.com/office/drawing/2014/main" id="{E4FF4CE9-2459-FB7A-7E3C-1EFA2D8E7DF9}"/>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 name="Freeform 70">
                <a:extLst>
                  <a:ext uri="{FF2B5EF4-FFF2-40B4-BE49-F238E27FC236}">
                    <a16:creationId xmlns:a16="http://schemas.microsoft.com/office/drawing/2014/main" id="{A91911C0-01C5-521F-AE93-8AC4CF586AF5}"/>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4" name="Freeform 71">
                <a:extLst>
                  <a:ext uri="{FF2B5EF4-FFF2-40B4-BE49-F238E27FC236}">
                    <a16:creationId xmlns:a16="http://schemas.microsoft.com/office/drawing/2014/main" id="{37717BCC-D4C4-1CE9-E7FC-28A39A4042F2}"/>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 name="Freeform 72">
                <a:extLst>
                  <a:ext uri="{FF2B5EF4-FFF2-40B4-BE49-F238E27FC236}">
                    <a16:creationId xmlns:a16="http://schemas.microsoft.com/office/drawing/2014/main" id="{188D3857-F8B9-B220-5190-0D9FBE9F3895}"/>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 name="Freeform 73">
                <a:extLst>
                  <a:ext uri="{FF2B5EF4-FFF2-40B4-BE49-F238E27FC236}">
                    <a16:creationId xmlns:a16="http://schemas.microsoft.com/office/drawing/2014/main" id="{33384544-5E9E-0419-854F-F998C20C0989}"/>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 name="Freeform 74">
                <a:extLst>
                  <a:ext uri="{FF2B5EF4-FFF2-40B4-BE49-F238E27FC236}">
                    <a16:creationId xmlns:a16="http://schemas.microsoft.com/office/drawing/2014/main" id="{841F3C95-5E7E-B2CE-B614-C1EFE2832E34}"/>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 name="Freeform 75">
                <a:extLst>
                  <a:ext uri="{FF2B5EF4-FFF2-40B4-BE49-F238E27FC236}">
                    <a16:creationId xmlns:a16="http://schemas.microsoft.com/office/drawing/2014/main" id="{A1EDDF08-69B8-3953-2014-87ACDD774C6A}"/>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 name="Freeform 76">
                <a:extLst>
                  <a:ext uri="{FF2B5EF4-FFF2-40B4-BE49-F238E27FC236}">
                    <a16:creationId xmlns:a16="http://schemas.microsoft.com/office/drawing/2014/main" id="{B66EEC4F-139A-14DE-2C25-8E39E301133C}"/>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 name="Freeform 78">
                <a:extLst>
                  <a:ext uri="{FF2B5EF4-FFF2-40B4-BE49-F238E27FC236}">
                    <a16:creationId xmlns:a16="http://schemas.microsoft.com/office/drawing/2014/main" id="{9960FF58-ED8C-FF16-A5ED-124FD74C3EFC}"/>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 name="Freeform 80">
                <a:extLst>
                  <a:ext uri="{FF2B5EF4-FFF2-40B4-BE49-F238E27FC236}">
                    <a16:creationId xmlns:a16="http://schemas.microsoft.com/office/drawing/2014/main" id="{116EE880-6545-F96E-3076-DAA4F3921F6D}"/>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grpSp>
        <p:nvGrpSpPr>
          <p:cNvPr id="91" name="Group 90">
            <a:extLst>
              <a:ext uri="{FF2B5EF4-FFF2-40B4-BE49-F238E27FC236}">
                <a16:creationId xmlns:a16="http://schemas.microsoft.com/office/drawing/2014/main" id="{EDE033D8-E937-ED96-7FB2-A8C60EC319E2}"/>
              </a:ext>
            </a:extLst>
          </p:cNvPr>
          <p:cNvGrpSpPr/>
          <p:nvPr/>
        </p:nvGrpSpPr>
        <p:grpSpPr>
          <a:xfrm>
            <a:off x="2105692" y="3032785"/>
            <a:ext cx="176778" cy="180939"/>
            <a:chOff x="3048528" y="2000170"/>
            <a:chExt cx="256773" cy="256773"/>
          </a:xfrm>
        </p:grpSpPr>
        <p:pic>
          <p:nvPicPr>
            <p:cNvPr id="92" name="Graphic 91">
              <a:extLst>
                <a:ext uri="{FF2B5EF4-FFF2-40B4-BE49-F238E27FC236}">
                  <a16:creationId xmlns:a16="http://schemas.microsoft.com/office/drawing/2014/main" id="{AC05A6BF-6031-EC5B-873B-030D9A3631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3137428" y="2000170"/>
              <a:ext cx="167873" cy="167873"/>
            </a:xfrm>
            <a:prstGeom prst="rect">
              <a:avLst/>
            </a:prstGeom>
          </p:spPr>
        </p:pic>
        <p:pic>
          <p:nvPicPr>
            <p:cNvPr id="93" name="Graphic 92">
              <a:extLst>
                <a:ext uri="{FF2B5EF4-FFF2-40B4-BE49-F238E27FC236}">
                  <a16:creationId xmlns:a16="http://schemas.microsoft.com/office/drawing/2014/main" id="{5B650F45-0C97-8890-E143-1E22D96C70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3048528" y="2089070"/>
              <a:ext cx="167873" cy="167873"/>
            </a:xfrm>
            <a:prstGeom prst="rect">
              <a:avLst/>
            </a:prstGeom>
          </p:spPr>
        </p:pic>
      </p:grpSp>
      <p:sp>
        <p:nvSpPr>
          <p:cNvPr id="94" name="Freeform 26">
            <a:extLst>
              <a:ext uri="{FF2B5EF4-FFF2-40B4-BE49-F238E27FC236}">
                <a16:creationId xmlns:a16="http://schemas.microsoft.com/office/drawing/2014/main" id="{2BEF2688-91A1-81E0-8D43-557FE698D7DD}"/>
              </a:ext>
            </a:extLst>
          </p:cNvPr>
          <p:cNvSpPr>
            <a:spLocks/>
          </p:cNvSpPr>
          <p:nvPr/>
        </p:nvSpPr>
        <p:spPr bwMode="auto">
          <a:xfrm rot="5400000" flipH="1">
            <a:off x="1702876" y="4117516"/>
            <a:ext cx="787804" cy="167272"/>
          </a:xfrm>
          <a:custGeom>
            <a:avLst/>
            <a:gdLst>
              <a:gd name="T0" fmla="*/ 542765 w 2663825"/>
              <a:gd name="T1" fmla="*/ 0 h 127000"/>
              <a:gd name="T2" fmla="*/ 542765 w 2663825"/>
              <a:gd name="T3" fmla="*/ 118872 h 127000"/>
              <a:gd name="T4" fmla="*/ 0 w 2663825"/>
              <a:gd name="T5" fmla="*/ 118872 h 127000"/>
              <a:gd name="T6" fmla="*/ 0 w 2663825"/>
              <a:gd name="T7" fmla="*/ 2972 h 127000"/>
              <a:gd name="T8" fmla="*/ 0 60000 65536"/>
              <a:gd name="T9" fmla="*/ 0 60000 65536"/>
              <a:gd name="T10" fmla="*/ 0 60000 65536"/>
              <a:gd name="T11" fmla="*/ 0 60000 65536"/>
              <a:gd name="T12" fmla="*/ 0 w 2663825"/>
              <a:gd name="T13" fmla="*/ 0 h 127000"/>
              <a:gd name="T14" fmla="*/ 2663825 w 2663825"/>
              <a:gd name="T15" fmla="*/ 127000 h 127000"/>
            </a:gdLst>
            <a:ahLst/>
            <a:cxnLst>
              <a:cxn ang="T8">
                <a:pos x="T0" y="T1"/>
              </a:cxn>
              <a:cxn ang="T9">
                <a:pos x="T2" y="T3"/>
              </a:cxn>
              <a:cxn ang="T10">
                <a:pos x="T4" y="T5"/>
              </a:cxn>
              <a:cxn ang="T11">
                <a:pos x="T6" y="T7"/>
              </a:cxn>
            </a:cxnLst>
            <a:rect l="T12" t="T13" r="T14" b="T15"/>
            <a:pathLst>
              <a:path w="2663825" h="127000">
                <a:moveTo>
                  <a:pt x="2663825" y="0"/>
                </a:moveTo>
                <a:lnTo>
                  <a:pt x="2663825" y="127000"/>
                </a:lnTo>
                <a:lnTo>
                  <a:pt x="0" y="127000"/>
                </a:lnTo>
                <a:lnTo>
                  <a:pt x="0" y="3175"/>
                </a:lnTo>
              </a:path>
            </a:pathLst>
          </a:custGeom>
          <a:noFill/>
          <a:ln w="19050" cap="flat" cmpd="sng" algn="ctr">
            <a:solidFill>
              <a:srgbClr val="56565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Trebuchet MS" panose="020B0603020202020204"/>
              <a:ea typeface="+mn-ea"/>
              <a:cs typeface="Arial" panose="020B0604020202020204" pitchFamily="34" charset="0"/>
            </a:endParaRPr>
          </a:p>
        </p:txBody>
      </p:sp>
      <p:cxnSp>
        <p:nvCxnSpPr>
          <p:cNvPr id="95" name="Straight Connector 94">
            <a:extLst>
              <a:ext uri="{FF2B5EF4-FFF2-40B4-BE49-F238E27FC236}">
                <a16:creationId xmlns:a16="http://schemas.microsoft.com/office/drawing/2014/main" id="{45DFD114-2E77-5C1D-697A-A95AC82DD01C}"/>
              </a:ext>
            </a:extLst>
          </p:cNvPr>
          <p:cNvCxnSpPr>
            <a:cxnSpLocks/>
          </p:cNvCxnSpPr>
          <p:nvPr/>
        </p:nvCxnSpPr>
        <p:spPr>
          <a:xfrm flipH="1">
            <a:off x="1709133" y="4198004"/>
            <a:ext cx="304010" cy="0"/>
          </a:xfrm>
          <a:prstGeom prst="line">
            <a:avLst/>
          </a:prstGeom>
          <a:noFill/>
          <a:ln w="19050" cap="flat" cmpd="sng" algn="ctr">
            <a:solidFill>
              <a:srgbClr val="54565B"/>
            </a:solidFill>
            <a:prstDash val="solid"/>
          </a:ln>
          <a:effectLst/>
        </p:spPr>
      </p:cxnSp>
      <p:sp>
        <p:nvSpPr>
          <p:cNvPr id="96" name="TextBox 95">
            <a:extLst>
              <a:ext uri="{FF2B5EF4-FFF2-40B4-BE49-F238E27FC236}">
                <a16:creationId xmlns:a16="http://schemas.microsoft.com/office/drawing/2014/main" id="{ECD83537-56FE-5299-66FC-AEA5D3AFAB01}"/>
              </a:ext>
            </a:extLst>
          </p:cNvPr>
          <p:cNvSpPr txBox="1"/>
          <p:nvPr/>
        </p:nvSpPr>
        <p:spPr>
          <a:xfrm>
            <a:off x="1709133" y="3847018"/>
            <a:ext cx="396559" cy="307777"/>
          </a:xfrm>
          <a:prstGeom prst="rect">
            <a:avLst/>
          </a:prstGeom>
          <a:noFill/>
        </p:spPr>
        <p:txBody>
          <a:bodyPr wrap="square" rtlCol="0">
            <a:spAutoFit/>
          </a:bodyPr>
          <a:lstStyle/>
          <a:p>
            <a:pPr algn="ctr"/>
            <a:r>
              <a:rPr lang="en-US" sz="1400"/>
              <a:t>2</a:t>
            </a:r>
          </a:p>
        </p:txBody>
      </p:sp>
      <p:sp>
        <p:nvSpPr>
          <p:cNvPr id="97" name="TextBox 96">
            <a:extLst>
              <a:ext uri="{FF2B5EF4-FFF2-40B4-BE49-F238E27FC236}">
                <a16:creationId xmlns:a16="http://schemas.microsoft.com/office/drawing/2014/main" id="{FDB8D0A6-133A-DB37-354F-FE345ECE6668}"/>
              </a:ext>
            </a:extLst>
          </p:cNvPr>
          <p:cNvSpPr txBox="1"/>
          <p:nvPr/>
        </p:nvSpPr>
        <p:spPr>
          <a:xfrm>
            <a:off x="1709133" y="4255275"/>
            <a:ext cx="396559" cy="307777"/>
          </a:xfrm>
          <a:prstGeom prst="rect">
            <a:avLst/>
          </a:prstGeom>
          <a:noFill/>
        </p:spPr>
        <p:txBody>
          <a:bodyPr wrap="square" rtlCol="0">
            <a:spAutoFit/>
          </a:bodyPr>
          <a:lstStyle/>
          <a:p>
            <a:pPr algn="ctr"/>
            <a:r>
              <a:rPr lang="en-US" sz="1400"/>
              <a:t>1</a:t>
            </a:r>
          </a:p>
        </p:txBody>
      </p:sp>
      <p:cxnSp>
        <p:nvCxnSpPr>
          <p:cNvPr id="98" name="Straight Connector 97">
            <a:extLst>
              <a:ext uri="{FF2B5EF4-FFF2-40B4-BE49-F238E27FC236}">
                <a16:creationId xmlns:a16="http://schemas.microsoft.com/office/drawing/2014/main" id="{54252FFD-2E3B-C954-FC21-6D6949218191}"/>
              </a:ext>
            </a:extLst>
          </p:cNvPr>
          <p:cNvCxnSpPr>
            <a:cxnSpLocks/>
          </p:cNvCxnSpPr>
          <p:nvPr/>
        </p:nvCxnSpPr>
        <p:spPr>
          <a:xfrm>
            <a:off x="2491840" y="2803733"/>
            <a:ext cx="1028"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Text Box 23">
            <a:extLst>
              <a:ext uri="{FF2B5EF4-FFF2-40B4-BE49-F238E27FC236}">
                <a16:creationId xmlns:a16="http://schemas.microsoft.com/office/drawing/2014/main" id="{AAC2051E-2108-2B76-8009-0C0A83086457}"/>
              </a:ext>
            </a:extLst>
          </p:cNvPr>
          <p:cNvSpPr txBox="1">
            <a:spLocks noChangeArrowheads="1"/>
          </p:cNvSpPr>
          <p:nvPr/>
        </p:nvSpPr>
        <p:spPr bwMode="auto">
          <a:xfrm>
            <a:off x="2252981" y="2522275"/>
            <a:ext cx="656468" cy="3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eaLnBrk="0" hangingPunct="0">
              <a:defRPr sz="3600" b="1" baseline="-25000">
                <a:solidFill>
                  <a:schemeClr val="tx1"/>
                </a:solidFill>
                <a:latin typeface="Arial" charset="0"/>
              </a:defRPr>
            </a:lvl1pPr>
            <a:lvl2pPr marL="742950" indent="-285750" eaLnBrk="0" hangingPunct="0">
              <a:defRPr sz="3600" b="1" baseline="-25000">
                <a:solidFill>
                  <a:schemeClr val="tx1"/>
                </a:solidFill>
                <a:latin typeface="Arial" charset="0"/>
              </a:defRPr>
            </a:lvl2pPr>
            <a:lvl3pPr marL="1143000" indent="-228600" eaLnBrk="0" hangingPunct="0">
              <a:defRPr sz="3600" b="1" baseline="-25000">
                <a:solidFill>
                  <a:schemeClr val="tx1"/>
                </a:solidFill>
                <a:latin typeface="Arial" charset="0"/>
              </a:defRPr>
            </a:lvl3pPr>
            <a:lvl4pPr marL="1600200" indent="-228600" eaLnBrk="0" hangingPunct="0">
              <a:defRPr sz="3600" b="1" baseline="-25000">
                <a:solidFill>
                  <a:schemeClr val="tx1"/>
                </a:solidFill>
                <a:latin typeface="Arial" charset="0"/>
              </a:defRPr>
            </a:lvl4pPr>
            <a:lvl5pPr marL="2057400" indent="-228600" eaLnBrk="0" hangingPunct="0">
              <a:defRPr sz="3600" b="1" baseline="-25000">
                <a:solidFill>
                  <a:schemeClr val="tx1"/>
                </a:solidFill>
                <a:latin typeface="Arial" charset="0"/>
              </a:defRPr>
            </a:lvl5pPr>
            <a:lvl6pPr marL="2514600" indent="-228600" eaLnBrk="0" fontAlgn="base" hangingPunct="0">
              <a:spcBef>
                <a:spcPct val="0"/>
              </a:spcBef>
              <a:spcAft>
                <a:spcPct val="25000"/>
              </a:spcAft>
              <a:buChar char="•"/>
              <a:defRPr sz="3600" b="1" baseline="-25000">
                <a:solidFill>
                  <a:schemeClr val="tx1"/>
                </a:solidFill>
                <a:latin typeface="Arial" charset="0"/>
              </a:defRPr>
            </a:lvl6pPr>
            <a:lvl7pPr marL="2971800" indent="-228600" eaLnBrk="0" fontAlgn="base" hangingPunct="0">
              <a:spcBef>
                <a:spcPct val="0"/>
              </a:spcBef>
              <a:spcAft>
                <a:spcPct val="25000"/>
              </a:spcAft>
              <a:buChar char="•"/>
              <a:defRPr sz="3600" b="1" baseline="-25000">
                <a:solidFill>
                  <a:schemeClr val="tx1"/>
                </a:solidFill>
                <a:latin typeface="Arial" charset="0"/>
              </a:defRPr>
            </a:lvl7pPr>
            <a:lvl8pPr marL="3429000" indent="-228600" eaLnBrk="0" fontAlgn="base" hangingPunct="0">
              <a:spcBef>
                <a:spcPct val="0"/>
              </a:spcBef>
              <a:spcAft>
                <a:spcPct val="25000"/>
              </a:spcAft>
              <a:buChar char="•"/>
              <a:defRPr sz="3600" b="1" baseline="-25000">
                <a:solidFill>
                  <a:schemeClr val="tx1"/>
                </a:solidFill>
                <a:latin typeface="Arial" charset="0"/>
              </a:defRPr>
            </a:lvl8pPr>
            <a:lvl9pPr marL="3886200" indent="-228600" eaLnBrk="0" fontAlgn="base" hangingPunct="0">
              <a:spcBef>
                <a:spcPct val="0"/>
              </a:spcBef>
              <a:spcAft>
                <a:spcPct val="25000"/>
              </a:spcAft>
              <a:buChar char="•"/>
              <a:defRPr sz="3600" b="1" baseline="-25000">
                <a:solidFill>
                  <a:schemeClr val="tx1"/>
                </a:solidFill>
                <a:latin typeface="Arial" charset="0"/>
              </a:defRPr>
            </a:lvl9pPr>
          </a:lstStyle>
          <a:p>
            <a:pPr marL="0" marR="0" lvl="0" indent="0" algn="ctr" defTabSz="1212930" rtl="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203661"/>
                </a:solidFill>
                <a:effectLst/>
                <a:uLnTx/>
                <a:uFillTx/>
                <a:latin typeface="Trebuchet MS" panose="020B0603020202020204"/>
                <a:ea typeface="MS PGothic" pitchFamily="34" charset="-128"/>
                <a:cs typeface="+mn-cs"/>
              </a:rPr>
              <a:t>Day 2</a:t>
            </a:r>
          </a:p>
        </p:txBody>
      </p:sp>
      <p:grpSp>
        <p:nvGrpSpPr>
          <p:cNvPr id="100" name="Group 99">
            <a:extLst>
              <a:ext uri="{FF2B5EF4-FFF2-40B4-BE49-F238E27FC236}">
                <a16:creationId xmlns:a16="http://schemas.microsoft.com/office/drawing/2014/main" id="{314ADF28-87E7-E7F1-D54A-514ECEEB8B15}"/>
              </a:ext>
            </a:extLst>
          </p:cNvPr>
          <p:cNvGrpSpPr/>
          <p:nvPr/>
        </p:nvGrpSpPr>
        <p:grpSpPr>
          <a:xfrm>
            <a:off x="4931179" y="3300042"/>
            <a:ext cx="419908" cy="57393"/>
            <a:chOff x="2572256" y="2614096"/>
            <a:chExt cx="419908" cy="57393"/>
          </a:xfrm>
        </p:grpSpPr>
        <p:grpSp>
          <p:nvGrpSpPr>
            <p:cNvPr id="101" name="Graphic 42">
              <a:extLst>
                <a:ext uri="{FF2B5EF4-FFF2-40B4-BE49-F238E27FC236}">
                  <a16:creationId xmlns:a16="http://schemas.microsoft.com/office/drawing/2014/main" id="{157036F1-15EB-DC8F-68E4-FBC1B90D14D4}"/>
                </a:ext>
              </a:extLst>
            </p:cNvPr>
            <p:cNvGrpSpPr>
              <a:grpSpLocks noChangeAspect="1"/>
            </p:cNvGrpSpPr>
            <p:nvPr/>
          </p:nvGrpSpPr>
          <p:grpSpPr>
            <a:xfrm rot="3031652">
              <a:off x="2806826" y="2486151"/>
              <a:ext cx="56174" cy="314502"/>
              <a:chOff x="6385047" y="1972136"/>
              <a:chExt cx="338203" cy="1591129"/>
            </a:xfrm>
            <a:solidFill>
              <a:schemeClr val="bg1">
                <a:lumMod val="95000"/>
              </a:schemeClr>
            </a:solidFill>
            <a:effectLst>
              <a:outerShdw blurRad="63500" sx="102000" sy="102000" algn="ctr" rotWithShape="0">
                <a:prstClr val="black">
                  <a:alpha val="40000"/>
                </a:prstClr>
              </a:outerShdw>
            </a:effectLst>
          </p:grpSpPr>
          <p:sp>
            <p:nvSpPr>
              <p:cNvPr id="124" name="Freeform 44">
                <a:extLst>
                  <a:ext uri="{FF2B5EF4-FFF2-40B4-BE49-F238E27FC236}">
                    <a16:creationId xmlns:a16="http://schemas.microsoft.com/office/drawing/2014/main" id="{6704710E-9142-9AA3-43AF-C49B1A5D5BE2}"/>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7" name="Freeform 45">
                <a:extLst>
                  <a:ext uri="{FF2B5EF4-FFF2-40B4-BE49-F238E27FC236}">
                    <a16:creationId xmlns:a16="http://schemas.microsoft.com/office/drawing/2014/main" id="{795C83C1-8C78-0E90-EB25-6F3C77A4F89F}"/>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4" name="Freeform 46">
                <a:extLst>
                  <a:ext uri="{FF2B5EF4-FFF2-40B4-BE49-F238E27FC236}">
                    <a16:creationId xmlns:a16="http://schemas.microsoft.com/office/drawing/2014/main" id="{1B7EE54D-6710-7883-6653-CE0847DA7D40}"/>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6" name="Freeform 49">
                <a:extLst>
                  <a:ext uri="{FF2B5EF4-FFF2-40B4-BE49-F238E27FC236}">
                    <a16:creationId xmlns:a16="http://schemas.microsoft.com/office/drawing/2014/main" id="{4A878AF5-FB0E-945B-036E-A3D8F3B906D7}"/>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1" name="Freeform 55">
                <a:extLst>
                  <a:ext uri="{FF2B5EF4-FFF2-40B4-BE49-F238E27FC236}">
                    <a16:creationId xmlns:a16="http://schemas.microsoft.com/office/drawing/2014/main" id="{F204CD36-E29B-1BAA-1285-833CA69102A7}"/>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4" name="Freeform 56">
                <a:extLst>
                  <a:ext uri="{FF2B5EF4-FFF2-40B4-BE49-F238E27FC236}">
                    <a16:creationId xmlns:a16="http://schemas.microsoft.com/office/drawing/2014/main" id="{B1B26888-148E-7D94-48BD-5BC3E37BE778}"/>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5" name="Freeform 57">
                <a:extLst>
                  <a:ext uri="{FF2B5EF4-FFF2-40B4-BE49-F238E27FC236}">
                    <a16:creationId xmlns:a16="http://schemas.microsoft.com/office/drawing/2014/main" id="{A44B75FD-6FC4-0C7B-8FDA-CBE334DD55A9}"/>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6" name="Freeform 67">
                <a:extLst>
                  <a:ext uri="{FF2B5EF4-FFF2-40B4-BE49-F238E27FC236}">
                    <a16:creationId xmlns:a16="http://schemas.microsoft.com/office/drawing/2014/main" id="{B63C287F-7650-A677-B485-0893EA3BF98B}"/>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7" name="Freeform 68">
                <a:extLst>
                  <a:ext uri="{FF2B5EF4-FFF2-40B4-BE49-F238E27FC236}">
                    <a16:creationId xmlns:a16="http://schemas.microsoft.com/office/drawing/2014/main" id="{1619160C-D653-BC94-F648-79768D3F6D1F}"/>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8" name="Freeform 69">
                <a:extLst>
                  <a:ext uri="{FF2B5EF4-FFF2-40B4-BE49-F238E27FC236}">
                    <a16:creationId xmlns:a16="http://schemas.microsoft.com/office/drawing/2014/main" id="{9AAA8FB2-B902-5880-B315-A6AB93510339}"/>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9" name="Freeform 70">
                <a:extLst>
                  <a:ext uri="{FF2B5EF4-FFF2-40B4-BE49-F238E27FC236}">
                    <a16:creationId xmlns:a16="http://schemas.microsoft.com/office/drawing/2014/main" id="{08C027BC-7ABE-4F96-81D1-DC4B8B5537FD}"/>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8" name="Freeform 71">
                <a:extLst>
                  <a:ext uri="{FF2B5EF4-FFF2-40B4-BE49-F238E27FC236}">
                    <a16:creationId xmlns:a16="http://schemas.microsoft.com/office/drawing/2014/main" id="{7F2A1472-5670-730F-ACD4-EF96FD199F78}"/>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1" name="Freeform 72">
                <a:extLst>
                  <a:ext uri="{FF2B5EF4-FFF2-40B4-BE49-F238E27FC236}">
                    <a16:creationId xmlns:a16="http://schemas.microsoft.com/office/drawing/2014/main" id="{934C70F2-67BF-A482-9010-E93BB0D528A0}"/>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2" name="Freeform 73">
                <a:extLst>
                  <a:ext uri="{FF2B5EF4-FFF2-40B4-BE49-F238E27FC236}">
                    <a16:creationId xmlns:a16="http://schemas.microsoft.com/office/drawing/2014/main" id="{88E79427-815E-E0B0-B7C9-09CBC1CA8888}"/>
                  </a:ext>
                </a:extLst>
              </p:cNvPr>
              <p:cNvSpPr/>
              <p:nvPr/>
            </p:nvSpPr>
            <p:spPr>
              <a:xfrm>
                <a:off x="6385047" y="2661273"/>
                <a:ext cx="124061"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3" name="Freeform 74">
                <a:extLst>
                  <a:ext uri="{FF2B5EF4-FFF2-40B4-BE49-F238E27FC236}">
                    <a16:creationId xmlns:a16="http://schemas.microsoft.com/office/drawing/2014/main" id="{6025D880-CE45-9DA8-AB90-6B345E19CF11}"/>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5" name="Freeform 75">
                <a:extLst>
                  <a:ext uri="{FF2B5EF4-FFF2-40B4-BE49-F238E27FC236}">
                    <a16:creationId xmlns:a16="http://schemas.microsoft.com/office/drawing/2014/main" id="{8BC6AED5-5E26-9D62-10C0-8A86D6DA9C99}"/>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6" name="Freeform 76">
                <a:extLst>
                  <a:ext uri="{FF2B5EF4-FFF2-40B4-BE49-F238E27FC236}">
                    <a16:creationId xmlns:a16="http://schemas.microsoft.com/office/drawing/2014/main" id="{D1183113-A613-E641-6B03-0331084F6A92}"/>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7" name="Freeform 78">
                <a:extLst>
                  <a:ext uri="{FF2B5EF4-FFF2-40B4-BE49-F238E27FC236}">
                    <a16:creationId xmlns:a16="http://schemas.microsoft.com/office/drawing/2014/main" id="{A9A0DC94-77C2-B145-6142-AA046CED47D0}"/>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8" name="Freeform 80">
                <a:extLst>
                  <a:ext uri="{FF2B5EF4-FFF2-40B4-BE49-F238E27FC236}">
                    <a16:creationId xmlns:a16="http://schemas.microsoft.com/office/drawing/2014/main" id="{DF2955C2-8E0F-1B42-E8C1-64320B5D5CD5}"/>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02" name="Graphic 42">
              <a:extLst>
                <a:ext uri="{FF2B5EF4-FFF2-40B4-BE49-F238E27FC236}">
                  <a16:creationId xmlns:a16="http://schemas.microsoft.com/office/drawing/2014/main" id="{A2CBB6F9-DCB1-5735-3695-A74A1AD86EC8}"/>
                </a:ext>
              </a:extLst>
            </p:cNvPr>
            <p:cNvGrpSpPr>
              <a:grpSpLocks noChangeAspect="1"/>
            </p:cNvGrpSpPr>
            <p:nvPr/>
          </p:nvGrpSpPr>
          <p:grpSpPr>
            <a:xfrm rot="3031652">
              <a:off x="2705194" y="2481158"/>
              <a:ext cx="48626" cy="314502"/>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03" name="Freeform 44">
                <a:extLst>
                  <a:ext uri="{FF2B5EF4-FFF2-40B4-BE49-F238E27FC236}">
                    <a16:creationId xmlns:a16="http://schemas.microsoft.com/office/drawing/2014/main" id="{A69227A6-32CD-32D7-1E14-A06E5991A79B}"/>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5" name="Freeform 45">
                <a:extLst>
                  <a:ext uri="{FF2B5EF4-FFF2-40B4-BE49-F238E27FC236}">
                    <a16:creationId xmlns:a16="http://schemas.microsoft.com/office/drawing/2014/main" id="{9AFD7EE0-EAAE-895A-4882-573ADEF30993}"/>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6" name="Freeform 46">
                <a:extLst>
                  <a:ext uri="{FF2B5EF4-FFF2-40B4-BE49-F238E27FC236}">
                    <a16:creationId xmlns:a16="http://schemas.microsoft.com/office/drawing/2014/main" id="{48E3D5EF-6FED-C828-7014-91F6611C0CED}"/>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7" name="Freeform 49">
                <a:extLst>
                  <a:ext uri="{FF2B5EF4-FFF2-40B4-BE49-F238E27FC236}">
                    <a16:creationId xmlns:a16="http://schemas.microsoft.com/office/drawing/2014/main" id="{7B0B9DE9-E3BF-84ED-680D-622266B0D400}"/>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 name="Freeform 55">
                <a:extLst>
                  <a:ext uri="{FF2B5EF4-FFF2-40B4-BE49-F238E27FC236}">
                    <a16:creationId xmlns:a16="http://schemas.microsoft.com/office/drawing/2014/main" id="{97D864B4-43B2-F32F-0B69-0E616B9E2D82}"/>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 name="Freeform 56">
                <a:extLst>
                  <a:ext uri="{FF2B5EF4-FFF2-40B4-BE49-F238E27FC236}">
                    <a16:creationId xmlns:a16="http://schemas.microsoft.com/office/drawing/2014/main" id="{676A79B0-E86D-AF3F-EB49-619EC849ABE7}"/>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 name="Freeform 57">
                <a:extLst>
                  <a:ext uri="{FF2B5EF4-FFF2-40B4-BE49-F238E27FC236}">
                    <a16:creationId xmlns:a16="http://schemas.microsoft.com/office/drawing/2014/main" id="{740FD785-338F-C429-C61B-F83A46025582}"/>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 name="Freeform 67">
                <a:extLst>
                  <a:ext uri="{FF2B5EF4-FFF2-40B4-BE49-F238E27FC236}">
                    <a16:creationId xmlns:a16="http://schemas.microsoft.com/office/drawing/2014/main" id="{EE2CF804-1BE9-B572-BA96-744BEA12DACC}"/>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 name="Freeform 68">
                <a:extLst>
                  <a:ext uri="{FF2B5EF4-FFF2-40B4-BE49-F238E27FC236}">
                    <a16:creationId xmlns:a16="http://schemas.microsoft.com/office/drawing/2014/main" id="{2A4A9D0F-344B-5269-B588-AEE3AC253E94}"/>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 name="Freeform 69">
                <a:extLst>
                  <a:ext uri="{FF2B5EF4-FFF2-40B4-BE49-F238E27FC236}">
                    <a16:creationId xmlns:a16="http://schemas.microsoft.com/office/drawing/2014/main" id="{EBB4CAD7-6258-020F-A165-36DF01E34616}"/>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 name="Freeform 70">
                <a:extLst>
                  <a:ext uri="{FF2B5EF4-FFF2-40B4-BE49-F238E27FC236}">
                    <a16:creationId xmlns:a16="http://schemas.microsoft.com/office/drawing/2014/main" id="{1003AFB7-E7AC-84A4-8F6D-2F6E4A7C4C5B}"/>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 name="Freeform 71">
                <a:extLst>
                  <a:ext uri="{FF2B5EF4-FFF2-40B4-BE49-F238E27FC236}">
                    <a16:creationId xmlns:a16="http://schemas.microsoft.com/office/drawing/2014/main" id="{5F14E0FE-809E-53D5-B798-01FDF81933EF}"/>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 name="Freeform 72">
                <a:extLst>
                  <a:ext uri="{FF2B5EF4-FFF2-40B4-BE49-F238E27FC236}">
                    <a16:creationId xmlns:a16="http://schemas.microsoft.com/office/drawing/2014/main" id="{C61E7320-F7AC-5C07-79C5-C803D074BA74}"/>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 name="Freeform 73">
                <a:extLst>
                  <a:ext uri="{FF2B5EF4-FFF2-40B4-BE49-F238E27FC236}">
                    <a16:creationId xmlns:a16="http://schemas.microsoft.com/office/drawing/2014/main" id="{B9612648-6C29-7B12-C156-993249860210}"/>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 name="Freeform 74">
                <a:extLst>
                  <a:ext uri="{FF2B5EF4-FFF2-40B4-BE49-F238E27FC236}">
                    <a16:creationId xmlns:a16="http://schemas.microsoft.com/office/drawing/2014/main" id="{B5A56BE1-999B-6230-D31E-6BE6F394066C}"/>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 name="Freeform 75">
                <a:extLst>
                  <a:ext uri="{FF2B5EF4-FFF2-40B4-BE49-F238E27FC236}">
                    <a16:creationId xmlns:a16="http://schemas.microsoft.com/office/drawing/2014/main" id="{B9441305-178D-CE7E-8997-60C639552E55}"/>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 name="Freeform 76">
                <a:extLst>
                  <a:ext uri="{FF2B5EF4-FFF2-40B4-BE49-F238E27FC236}">
                    <a16:creationId xmlns:a16="http://schemas.microsoft.com/office/drawing/2014/main" id="{2DA46B27-271B-5F27-1C89-66E07476FB3F}"/>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 name="Freeform 78">
                <a:extLst>
                  <a:ext uri="{FF2B5EF4-FFF2-40B4-BE49-F238E27FC236}">
                    <a16:creationId xmlns:a16="http://schemas.microsoft.com/office/drawing/2014/main" id="{8E1E6A22-7460-7493-AD8C-1ED5D9575228}"/>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 name="Freeform 80">
                <a:extLst>
                  <a:ext uri="{FF2B5EF4-FFF2-40B4-BE49-F238E27FC236}">
                    <a16:creationId xmlns:a16="http://schemas.microsoft.com/office/drawing/2014/main" id="{6CBAC676-94EE-EE9C-5401-0658BF822231}"/>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grpSp>
        <p:nvGrpSpPr>
          <p:cNvPr id="1199" name="Group 1198">
            <a:extLst>
              <a:ext uri="{FF2B5EF4-FFF2-40B4-BE49-F238E27FC236}">
                <a16:creationId xmlns:a16="http://schemas.microsoft.com/office/drawing/2014/main" id="{A92C7972-8F29-4C8D-DEE2-D60B7398FCD9}"/>
              </a:ext>
            </a:extLst>
          </p:cNvPr>
          <p:cNvGrpSpPr/>
          <p:nvPr/>
        </p:nvGrpSpPr>
        <p:grpSpPr>
          <a:xfrm>
            <a:off x="7683653" y="3301368"/>
            <a:ext cx="419908" cy="57393"/>
            <a:chOff x="2572256" y="2614096"/>
            <a:chExt cx="419908" cy="57393"/>
          </a:xfrm>
        </p:grpSpPr>
        <p:grpSp>
          <p:nvGrpSpPr>
            <p:cNvPr id="1200" name="Graphic 42">
              <a:extLst>
                <a:ext uri="{FF2B5EF4-FFF2-40B4-BE49-F238E27FC236}">
                  <a16:creationId xmlns:a16="http://schemas.microsoft.com/office/drawing/2014/main" id="{6161D177-EC21-7BA9-88C0-34D44C489420}"/>
                </a:ext>
              </a:extLst>
            </p:cNvPr>
            <p:cNvGrpSpPr>
              <a:grpSpLocks noChangeAspect="1"/>
            </p:cNvGrpSpPr>
            <p:nvPr/>
          </p:nvGrpSpPr>
          <p:grpSpPr>
            <a:xfrm rot="3031652">
              <a:off x="2806826" y="2486151"/>
              <a:ext cx="56174" cy="314502"/>
              <a:chOff x="6385047" y="1972136"/>
              <a:chExt cx="338203" cy="1591129"/>
            </a:xfrm>
            <a:solidFill>
              <a:schemeClr val="bg1">
                <a:lumMod val="95000"/>
              </a:schemeClr>
            </a:solidFill>
            <a:effectLst>
              <a:outerShdw blurRad="63500" sx="102000" sy="102000" algn="ctr" rotWithShape="0">
                <a:prstClr val="black">
                  <a:alpha val="40000"/>
                </a:prstClr>
              </a:outerShdw>
            </a:effectLst>
          </p:grpSpPr>
          <p:sp>
            <p:nvSpPr>
              <p:cNvPr id="1221" name="Freeform 44">
                <a:extLst>
                  <a:ext uri="{FF2B5EF4-FFF2-40B4-BE49-F238E27FC236}">
                    <a16:creationId xmlns:a16="http://schemas.microsoft.com/office/drawing/2014/main" id="{8D0E0E3F-7BF8-0F4E-02F6-F6AC083EF301}"/>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2" name="Freeform 45">
                <a:extLst>
                  <a:ext uri="{FF2B5EF4-FFF2-40B4-BE49-F238E27FC236}">
                    <a16:creationId xmlns:a16="http://schemas.microsoft.com/office/drawing/2014/main" id="{03E4CABB-5B18-6577-9DDA-398ACC2282E5}"/>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3" name="Freeform 46">
                <a:extLst>
                  <a:ext uri="{FF2B5EF4-FFF2-40B4-BE49-F238E27FC236}">
                    <a16:creationId xmlns:a16="http://schemas.microsoft.com/office/drawing/2014/main" id="{1BB16718-3C91-7CE7-BBFC-5DFFFCB49890}"/>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4" name="Freeform 49">
                <a:extLst>
                  <a:ext uri="{FF2B5EF4-FFF2-40B4-BE49-F238E27FC236}">
                    <a16:creationId xmlns:a16="http://schemas.microsoft.com/office/drawing/2014/main" id="{FA067842-A829-DB77-6F12-C8AFF4AA06E4}"/>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5" name="Freeform 55">
                <a:extLst>
                  <a:ext uri="{FF2B5EF4-FFF2-40B4-BE49-F238E27FC236}">
                    <a16:creationId xmlns:a16="http://schemas.microsoft.com/office/drawing/2014/main" id="{7C068700-8763-5DA8-196B-0542C3D39C32}"/>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6" name="Freeform 56">
                <a:extLst>
                  <a:ext uri="{FF2B5EF4-FFF2-40B4-BE49-F238E27FC236}">
                    <a16:creationId xmlns:a16="http://schemas.microsoft.com/office/drawing/2014/main" id="{D8BC6799-E1DD-0C19-6A2E-C0FADEF3E2E8}"/>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7" name="Freeform 57">
                <a:extLst>
                  <a:ext uri="{FF2B5EF4-FFF2-40B4-BE49-F238E27FC236}">
                    <a16:creationId xmlns:a16="http://schemas.microsoft.com/office/drawing/2014/main" id="{F8936CB5-0E3C-7375-193D-FF81C1783C82}"/>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8" name="Freeform 67">
                <a:extLst>
                  <a:ext uri="{FF2B5EF4-FFF2-40B4-BE49-F238E27FC236}">
                    <a16:creationId xmlns:a16="http://schemas.microsoft.com/office/drawing/2014/main" id="{1002F85B-2525-556E-0C98-3516B3C856C9}"/>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9" name="Freeform 68">
                <a:extLst>
                  <a:ext uri="{FF2B5EF4-FFF2-40B4-BE49-F238E27FC236}">
                    <a16:creationId xmlns:a16="http://schemas.microsoft.com/office/drawing/2014/main" id="{2F5C1FE3-1F9C-C5B4-F5AA-6785E8861373}"/>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0" name="Freeform 69">
                <a:extLst>
                  <a:ext uri="{FF2B5EF4-FFF2-40B4-BE49-F238E27FC236}">
                    <a16:creationId xmlns:a16="http://schemas.microsoft.com/office/drawing/2014/main" id="{FAD7CE03-E7D3-F7E5-A1BB-104660D26F08}"/>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1" name="Freeform 70">
                <a:extLst>
                  <a:ext uri="{FF2B5EF4-FFF2-40B4-BE49-F238E27FC236}">
                    <a16:creationId xmlns:a16="http://schemas.microsoft.com/office/drawing/2014/main" id="{BAE727ED-0BEA-7D6A-8EF5-0D1AA60FBF52}"/>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2" name="Freeform 71">
                <a:extLst>
                  <a:ext uri="{FF2B5EF4-FFF2-40B4-BE49-F238E27FC236}">
                    <a16:creationId xmlns:a16="http://schemas.microsoft.com/office/drawing/2014/main" id="{5BE3A948-E67C-8F96-E19A-F40F96E003AA}"/>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3" name="Freeform 72">
                <a:extLst>
                  <a:ext uri="{FF2B5EF4-FFF2-40B4-BE49-F238E27FC236}">
                    <a16:creationId xmlns:a16="http://schemas.microsoft.com/office/drawing/2014/main" id="{C7C1B3E9-2E36-875D-ADBF-DB28601EEF4E}"/>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4" name="Freeform 73">
                <a:extLst>
                  <a:ext uri="{FF2B5EF4-FFF2-40B4-BE49-F238E27FC236}">
                    <a16:creationId xmlns:a16="http://schemas.microsoft.com/office/drawing/2014/main" id="{D8E38238-45B6-C3CE-F792-FD468CF453AD}"/>
                  </a:ext>
                </a:extLst>
              </p:cNvPr>
              <p:cNvSpPr/>
              <p:nvPr/>
            </p:nvSpPr>
            <p:spPr>
              <a:xfrm>
                <a:off x="6385047" y="2661273"/>
                <a:ext cx="124061"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5" name="Freeform 74">
                <a:extLst>
                  <a:ext uri="{FF2B5EF4-FFF2-40B4-BE49-F238E27FC236}">
                    <a16:creationId xmlns:a16="http://schemas.microsoft.com/office/drawing/2014/main" id="{7651C287-602C-2912-62A1-DEACAD74495D}"/>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6" name="Freeform 75">
                <a:extLst>
                  <a:ext uri="{FF2B5EF4-FFF2-40B4-BE49-F238E27FC236}">
                    <a16:creationId xmlns:a16="http://schemas.microsoft.com/office/drawing/2014/main" id="{11556CBC-9DED-4210-0CEA-58E9D51FC409}"/>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7" name="Freeform 76">
                <a:extLst>
                  <a:ext uri="{FF2B5EF4-FFF2-40B4-BE49-F238E27FC236}">
                    <a16:creationId xmlns:a16="http://schemas.microsoft.com/office/drawing/2014/main" id="{F259790B-519C-2C28-B229-43946A3D6D2B}"/>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8" name="Freeform 78">
                <a:extLst>
                  <a:ext uri="{FF2B5EF4-FFF2-40B4-BE49-F238E27FC236}">
                    <a16:creationId xmlns:a16="http://schemas.microsoft.com/office/drawing/2014/main" id="{D1BF5CEE-11FC-8B04-AC80-11B4F70AC216}"/>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9" name="Freeform 80">
                <a:extLst>
                  <a:ext uri="{FF2B5EF4-FFF2-40B4-BE49-F238E27FC236}">
                    <a16:creationId xmlns:a16="http://schemas.microsoft.com/office/drawing/2014/main" id="{43A0787A-FADF-E6E6-B4DC-242BAE7E98B8}"/>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201" name="Graphic 42">
              <a:extLst>
                <a:ext uri="{FF2B5EF4-FFF2-40B4-BE49-F238E27FC236}">
                  <a16:creationId xmlns:a16="http://schemas.microsoft.com/office/drawing/2014/main" id="{F2353B12-4F19-CD56-0385-4CD0CBED8071}"/>
                </a:ext>
              </a:extLst>
            </p:cNvPr>
            <p:cNvGrpSpPr>
              <a:grpSpLocks noChangeAspect="1"/>
            </p:cNvGrpSpPr>
            <p:nvPr/>
          </p:nvGrpSpPr>
          <p:grpSpPr>
            <a:xfrm rot="3031652">
              <a:off x="2705194" y="2481158"/>
              <a:ext cx="48626" cy="314502"/>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202" name="Freeform 44">
                <a:extLst>
                  <a:ext uri="{FF2B5EF4-FFF2-40B4-BE49-F238E27FC236}">
                    <a16:creationId xmlns:a16="http://schemas.microsoft.com/office/drawing/2014/main" id="{1209EADB-91A8-29A2-3299-F3E5489DE349}"/>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3" name="Freeform 45">
                <a:extLst>
                  <a:ext uri="{FF2B5EF4-FFF2-40B4-BE49-F238E27FC236}">
                    <a16:creationId xmlns:a16="http://schemas.microsoft.com/office/drawing/2014/main" id="{8EE79873-9734-08F0-22DA-7ED8F20ABBE1}"/>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4" name="Freeform 46">
                <a:extLst>
                  <a:ext uri="{FF2B5EF4-FFF2-40B4-BE49-F238E27FC236}">
                    <a16:creationId xmlns:a16="http://schemas.microsoft.com/office/drawing/2014/main" id="{01076F9A-DAD4-3CAE-DD0A-CD26B7E9A330}"/>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5" name="Freeform 49">
                <a:extLst>
                  <a:ext uri="{FF2B5EF4-FFF2-40B4-BE49-F238E27FC236}">
                    <a16:creationId xmlns:a16="http://schemas.microsoft.com/office/drawing/2014/main" id="{BF44A64A-912D-EDB4-2EAC-6D3CFB928F20}"/>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6" name="Freeform 55">
                <a:extLst>
                  <a:ext uri="{FF2B5EF4-FFF2-40B4-BE49-F238E27FC236}">
                    <a16:creationId xmlns:a16="http://schemas.microsoft.com/office/drawing/2014/main" id="{A21AC60F-B246-EEF1-494E-A19354D3B38C}"/>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7" name="Freeform 56">
                <a:extLst>
                  <a:ext uri="{FF2B5EF4-FFF2-40B4-BE49-F238E27FC236}">
                    <a16:creationId xmlns:a16="http://schemas.microsoft.com/office/drawing/2014/main" id="{1D41C749-8C5D-94AE-DE72-DE749A3D5347}"/>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8" name="Freeform 57">
                <a:extLst>
                  <a:ext uri="{FF2B5EF4-FFF2-40B4-BE49-F238E27FC236}">
                    <a16:creationId xmlns:a16="http://schemas.microsoft.com/office/drawing/2014/main" id="{60581C44-F4FC-7C46-F858-9BE98EE40517}"/>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9" name="Freeform 67">
                <a:extLst>
                  <a:ext uri="{FF2B5EF4-FFF2-40B4-BE49-F238E27FC236}">
                    <a16:creationId xmlns:a16="http://schemas.microsoft.com/office/drawing/2014/main" id="{4EFE8658-DC2F-3E1D-F722-3101DD7BFF05}"/>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0" name="Freeform 68">
                <a:extLst>
                  <a:ext uri="{FF2B5EF4-FFF2-40B4-BE49-F238E27FC236}">
                    <a16:creationId xmlns:a16="http://schemas.microsoft.com/office/drawing/2014/main" id="{FF720CD8-03A8-35E5-D588-923FCA0C387D}"/>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1" name="Freeform 69">
                <a:extLst>
                  <a:ext uri="{FF2B5EF4-FFF2-40B4-BE49-F238E27FC236}">
                    <a16:creationId xmlns:a16="http://schemas.microsoft.com/office/drawing/2014/main" id="{8533F814-F6C3-7526-E833-2630173673AE}"/>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2" name="Freeform 70">
                <a:extLst>
                  <a:ext uri="{FF2B5EF4-FFF2-40B4-BE49-F238E27FC236}">
                    <a16:creationId xmlns:a16="http://schemas.microsoft.com/office/drawing/2014/main" id="{CEB9CC99-8490-A405-D3B4-34800F1227AE}"/>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3" name="Freeform 71">
                <a:extLst>
                  <a:ext uri="{FF2B5EF4-FFF2-40B4-BE49-F238E27FC236}">
                    <a16:creationId xmlns:a16="http://schemas.microsoft.com/office/drawing/2014/main" id="{5AD53C36-28F8-DED0-40A6-652B1486EC1A}"/>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4" name="Freeform 72">
                <a:extLst>
                  <a:ext uri="{FF2B5EF4-FFF2-40B4-BE49-F238E27FC236}">
                    <a16:creationId xmlns:a16="http://schemas.microsoft.com/office/drawing/2014/main" id="{F3E2FA3E-3984-750E-87F8-5F718939BBD2}"/>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5" name="Freeform 73">
                <a:extLst>
                  <a:ext uri="{FF2B5EF4-FFF2-40B4-BE49-F238E27FC236}">
                    <a16:creationId xmlns:a16="http://schemas.microsoft.com/office/drawing/2014/main" id="{ACDAE54C-3437-23EC-3F08-FAEFD2932CD3}"/>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6" name="Freeform 74">
                <a:extLst>
                  <a:ext uri="{FF2B5EF4-FFF2-40B4-BE49-F238E27FC236}">
                    <a16:creationId xmlns:a16="http://schemas.microsoft.com/office/drawing/2014/main" id="{CC4174BE-57D9-32BC-C4F3-6ABE1D5CAFF0}"/>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7" name="Freeform 75">
                <a:extLst>
                  <a:ext uri="{FF2B5EF4-FFF2-40B4-BE49-F238E27FC236}">
                    <a16:creationId xmlns:a16="http://schemas.microsoft.com/office/drawing/2014/main" id="{A01BB5AD-DC1D-D18D-2294-07F42AB632D1}"/>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8" name="Freeform 76">
                <a:extLst>
                  <a:ext uri="{FF2B5EF4-FFF2-40B4-BE49-F238E27FC236}">
                    <a16:creationId xmlns:a16="http://schemas.microsoft.com/office/drawing/2014/main" id="{AB55598F-C563-966F-472C-DE7495815A6D}"/>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9" name="Freeform 78">
                <a:extLst>
                  <a:ext uri="{FF2B5EF4-FFF2-40B4-BE49-F238E27FC236}">
                    <a16:creationId xmlns:a16="http://schemas.microsoft.com/office/drawing/2014/main" id="{6E2675C4-CF36-E11A-E15B-72746284B235}"/>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0" name="Freeform 80">
                <a:extLst>
                  <a:ext uri="{FF2B5EF4-FFF2-40B4-BE49-F238E27FC236}">
                    <a16:creationId xmlns:a16="http://schemas.microsoft.com/office/drawing/2014/main" id="{69D84322-D358-983B-4D8A-68CC17C06623}"/>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cxnSp>
        <p:nvCxnSpPr>
          <p:cNvPr id="1240" name="Straight Connector 1239">
            <a:extLst>
              <a:ext uri="{FF2B5EF4-FFF2-40B4-BE49-F238E27FC236}">
                <a16:creationId xmlns:a16="http://schemas.microsoft.com/office/drawing/2014/main" id="{1A1F6314-75BE-385B-427D-2E08E20B97CC}"/>
              </a:ext>
            </a:extLst>
          </p:cNvPr>
          <p:cNvCxnSpPr>
            <a:cxnSpLocks/>
          </p:cNvCxnSpPr>
          <p:nvPr/>
        </p:nvCxnSpPr>
        <p:spPr>
          <a:xfrm>
            <a:off x="7896213" y="2798831"/>
            <a:ext cx="934"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1" name="TextBox 4">
            <a:extLst>
              <a:ext uri="{FF2B5EF4-FFF2-40B4-BE49-F238E27FC236}">
                <a16:creationId xmlns:a16="http://schemas.microsoft.com/office/drawing/2014/main" id="{A8369F68-E8D7-763F-8A1A-2329B6BD7931}"/>
              </a:ext>
            </a:extLst>
          </p:cNvPr>
          <p:cNvSpPr txBox="1">
            <a:spLocks noChangeArrowheads="1"/>
          </p:cNvSpPr>
          <p:nvPr/>
        </p:nvSpPr>
        <p:spPr bwMode="auto">
          <a:xfrm>
            <a:off x="7435991" y="2502321"/>
            <a:ext cx="920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121293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203661"/>
                </a:solidFill>
                <a:effectLst/>
                <a:uLnTx/>
                <a:uFillTx/>
                <a:latin typeface="Trebuchet MS" panose="020B0603020202020204"/>
                <a:ea typeface="+mn-ea"/>
                <a:cs typeface="Arial" panose="020B0604020202020204" pitchFamily="34" charset="0"/>
              </a:rPr>
              <a:t> Week 52</a:t>
            </a:r>
          </a:p>
        </p:txBody>
      </p:sp>
      <p:cxnSp>
        <p:nvCxnSpPr>
          <p:cNvPr id="1242" name="Straight Connector 1241">
            <a:extLst>
              <a:ext uri="{FF2B5EF4-FFF2-40B4-BE49-F238E27FC236}">
                <a16:creationId xmlns:a16="http://schemas.microsoft.com/office/drawing/2014/main" id="{29D0B8B5-CABA-AA8F-B2BC-3AAC2CC063FA}"/>
              </a:ext>
            </a:extLst>
          </p:cNvPr>
          <p:cNvCxnSpPr>
            <a:cxnSpLocks/>
          </p:cNvCxnSpPr>
          <p:nvPr/>
        </p:nvCxnSpPr>
        <p:spPr>
          <a:xfrm>
            <a:off x="9272096" y="2800954"/>
            <a:ext cx="934" cy="18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4" name="TextBox 1243">
            <a:extLst>
              <a:ext uri="{FF2B5EF4-FFF2-40B4-BE49-F238E27FC236}">
                <a16:creationId xmlns:a16="http://schemas.microsoft.com/office/drawing/2014/main" id="{495BD1B1-89F3-B72E-AE53-E8994A5F2A2F}"/>
              </a:ext>
            </a:extLst>
          </p:cNvPr>
          <p:cNvSpPr txBox="1"/>
          <p:nvPr/>
        </p:nvSpPr>
        <p:spPr>
          <a:xfrm>
            <a:off x="106432" y="3653983"/>
            <a:ext cx="1768356" cy="1015663"/>
          </a:xfrm>
          <a:prstGeom prst="rect">
            <a:avLst/>
          </a:prstGeom>
          <a:noFill/>
        </p:spPr>
        <p:txBody>
          <a:bodyPr wrap="square" rtlCol="0">
            <a:spAutoFit/>
          </a:bodyPr>
          <a:lstStyle/>
          <a:p>
            <a:pPr algn="ctr"/>
            <a:r>
              <a:rPr lang="en-US" sz="1500"/>
              <a:t>Cisgender men and gender-diverse people aged ≥ 16 </a:t>
            </a:r>
            <a:r>
              <a:rPr lang="en-US" sz="1500" err="1"/>
              <a:t>years</a:t>
            </a:r>
            <a:r>
              <a:rPr lang="en-US" sz="1500" baseline="30000" err="1"/>
              <a:t>b</a:t>
            </a:r>
            <a:endParaRPr lang="en-US" sz="1500" baseline="30000"/>
          </a:p>
        </p:txBody>
      </p:sp>
      <p:sp>
        <p:nvSpPr>
          <p:cNvPr id="1245" name="TextBox 4">
            <a:extLst>
              <a:ext uri="{FF2B5EF4-FFF2-40B4-BE49-F238E27FC236}">
                <a16:creationId xmlns:a16="http://schemas.microsoft.com/office/drawing/2014/main" id="{D30111E0-3581-77DA-29D6-B64B3E3B0ABC}"/>
              </a:ext>
            </a:extLst>
          </p:cNvPr>
          <p:cNvSpPr txBox="1">
            <a:spLocks noChangeArrowheads="1"/>
          </p:cNvSpPr>
          <p:nvPr/>
        </p:nvSpPr>
        <p:spPr bwMode="auto">
          <a:xfrm>
            <a:off x="5757182" y="1783273"/>
            <a:ext cx="1675459" cy="93871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none"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1212930"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chemeClr val="accent1"/>
                </a:solidFill>
                <a:effectLst/>
                <a:uLnTx/>
                <a:uFillTx/>
                <a:latin typeface="Trebuchet MS" panose="020B0603020202020204"/>
              </a:rPr>
              <a:t>Pre-specified </a:t>
            </a:r>
          </a:p>
          <a:p>
            <a:pPr marL="0" marR="0" lvl="0" indent="0" algn="ctr" defTabSz="121293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chemeClr val="accent1"/>
                </a:solidFill>
                <a:effectLst/>
                <a:uLnTx/>
                <a:uFillTx/>
                <a:latin typeface="Trebuchet MS" panose="020B0603020202020204"/>
              </a:rPr>
              <a:t>Primary Analysis</a:t>
            </a:r>
            <a:r>
              <a:rPr kumimoji="0" lang="en-US" altLang="en-US" sz="1400" b="1" i="0" u="none" strike="noStrike" kern="0" cap="none" spc="0" normalizeH="0" baseline="30000" noProof="0">
                <a:ln>
                  <a:noFill/>
                </a:ln>
                <a:solidFill>
                  <a:schemeClr val="accent1"/>
                </a:solidFill>
                <a:effectLst/>
                <a:uLnTx/>
                <a:uFillTx/>
                <a:latin typeface="Trebuchet MS" panose="020B0603020202020204"/>
              </a:rPr>
              <a:t>1</a:t>
            </a:r>
          </a:p>
          <a:p>
            <a:pPr marL="0" marR="0" lvl="0" indent="0" algn="ctr" defTabSz="1212930" rtl="0" eaLnBrk="1" fontAlgn="auto" latinLnBrk="0" hangingPunct="1">
              <a:lnSpc>
                <a:spcPct val="100000"/>
              </a:lnSpc>
              <a:spcBef>
                <a:spcPts val="0"/>
              </a:spcBef>
              <a:spcAft>
                <a:spcPts val="0"/>
              </a:spcAft>
              <a:buClrTx/>
              <a:buSzTx/>
              <a:buFontTx/>
              <a:buNone/>
              <a:tabLst/>
              <a:defRPr/>
            </a:pPr>
            <a:r>
              <a:rPr lang="en-US" altLang="en-US" sz="900" kern="0">
                <a:solidFill>
                  <a:schemeClr val="accent1"/>
                </a:solidFill>
                <a:latin typeface="Trebuchet MS" panose="020B0603020202020204"/>
              </a:rPr>
              <a:t>(conducted when 50% </a:t>
            </a:r>
            <a:br>
              <a:rPr lang="en-US" altLang="en-US" sz="900" kern="0">
                <a:solidFill>
                  <a:schemeClr val="accent1"/>
                </a:solidFill>
                <a:latin typeface="Trebuchet MS" panose="020B0603020202020204"/>
              </a:rPr>
            </a:br>
            <a:r>
              <a:rPr lang="en-US" altLang="en-US" sz="900" kern="0">
                <a:solidFill>
                  <a:schemeClr val="accent1"/>
                </a:solidFill>
                <a:latin typeface="Trebuchet MS" panose="020B0603020202020204"/>
              </a:rPr>
              <a:t>of participants had </a:t>
            </a:r>
            <a:br>
              <a:rPr lang="en-US" altLang="en-US" sz="900" kern="0">
                <a:solidFill>
                  <a:schemeClr val="accent1"/>
                </a:solidFill>
                <a:latin typeface="Trebuchet MS" panose="020B0603020202020204"/>
              </a:rPr>
            </a:br>
            <a:r>
              <a:rPr lang="en-US" altLang="en-US" sz="900" kern="0">
                <a:solidFill>
                  <a:schemeClr val="accent1"/>
                </a:solidFill>
                <a:latin typeface="Trebuchet MS" panose="020B0603020202020204"/>
              </a:rPr>
              <a:t>reached RBP Week 52)</a:t>
            </a:r>
            <a:endParaRPr kumimoji="0" lang="en-US" altLang="en-US" sz="900" b="0" i="0" u="none" strike="noStrike" kern="0" cap="none" spc="0" normalizeH="0" baseline="0" noProof="0">
              <a:ln>
                <a:noFill/>
              </a:ln>
              <a:solidFill>
                <a:schemeClr val="accent1"/>
              </a:solidFill>
              <a:effectLst/>
              <a:uLnTx/>
              <a:uFillTx/>
              <a:latin typeface="Trebuchet MS" panose="020B0603020202020204"/>
            </a:endParaRPr>
          </a:p>
        </p:txBody>
      </p:sp>
      <p:sp>
        <p:nvSpPr>
          <p:cNvPr id="104" name="Arrow: Right 103">
            <a:extLst>
              <a:ext uri="{FF2B5EF4-FFF2-40B4-BE49-F238E27FC236}">
                <a16:creationId xmlns:a16="http://schemas.microsoft.com/office/drawing/2014/main" id="{03901EC5-974B-367F-040D-8D5EB30DAFEA}"/>
              </a:ext>
            </a:extLst>
          </p:cNvPr>
          <p:cNvSpPr/>
          <p:nvPr/>
        </p:nvSpPr>
        <p:spPr>
          <a:xfrm rot="5400000">
            <a:off x="6481386" y="2809064"/>
            <a:ext cx="179999" cy="1194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3C6593D-B733-40D2-AB8B-46C66DE71838}"/>
              </a:ext>
            </a:extLst>
          </p:cNvPr>
          <p:cNvSpPr>
            <a:spLocks/>
          </p:cNvSpPr>
          <p:nvPr/>
        </p:nvSpPr>
        <p:spPr bwMode="auto">
          <a:xfrm>
            <a:off x="-9433" y="5401217"/>
            <a:ext cx="12192000" cy="706270"/>
          </a:xfrm>
          <a:prstGeom prst="rect">
            <a:avLst/>
          </a:prstGeom>
          <a:solidFill>
            <a:srgbClr val="203661"/>
          </a:solidFill>
          <a:ln w="25400" cap="flat" cmpd="sng" algn="ctr">
            <a:solidFill>
              <a:srgbClr val="203661"/>
            </a:solidFill>
            <a:prstDash val="solid"/>
          </a:ln>
          <a:effectLst/>
        </p:spPr>
        <p:txBody>
          <a:bodyPr wrap="square" lIns="91440" tIns="45719" rIns="91440" bIns="45719" anchor="ctr">
            <a:noAutofit/>
          </a:bodyPr>
          <a:lstStyle/>
          <a:p>
            <a:pPr marL="0" marR="0" lvl="0" indent="0" algn="ctr" defTabSz="1219141"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cs typeface="Arial" pitchFamily="34" charset="0"/>
              </a:rPr>
              <a:t>We report HIV incidence and safety </a:t>
            </a:r>
            <a:r>
              <a:rPr kumimoji="0" lang="en-US" sz="2000" b="1" i="0" u="none" strike="noStrike" kern="0" cap="none" spc="0" normalizeH="0" baseline="0" noProof="0" err="1">
                <a:ln>
                  <a:noFill/>
                </a:ln>
                <a:solidFill>
                  <a:srgbClr val="FFFFFF"/>
                </a:solidFill>
                <a:effectLst/>
                <a:uLnTx/>
                <a:uFillTx/>
                <a:cs typeface="Arial" pitchFamily="34" charset="0"/>
              </a:rPr>
              <a:t>data</a:t>
            </a:r>
            <a:r>
              <a:rPr kumimoji="0" lang="en-US" sz="2000" b="1" i="0" u="none" strike="noStrike" kern="0" cap="none" spc="0" normalizeH="0" baseline="30000" noProof="0" err="1">
                <a:ln>
                  <a:noFill/>
                </a:ln>
                <a:solidFill>
                  <a:srgbClr val="FFFFFF"/>
                </a:solidFill>
                <a:effectLst/>
                <a:uLnTx/>
                <a:uFillTx/>
                <a:cs typeface="Arial" pitchFamily="34" charset="0"/>
              </a:rPr>
              <a:t>b</a:t>
            </a:r>
            <a:r>
              <a:rPr kumimoji="0" lang="en-US" sz="2000" b="1" i="0" u="none" strike="noStrike" kern="0" cap="none" spc="0" normalizeH="0" baseline="0" noProof="0">
                <a:ln>
                  <a:noFill/>
                </a:ln>
                <a:solidFill>
                  <a:srgbClr val="FFFFFF"/>
                </a:solidFill>
                <a:effectLst/>
                <a:uLnTx/>
                <a:uFillTx/>
                <a:cs typeface="Arial" pitchFamily="34" charset="0"/>
              </a:rPr>
              <a:t> from study start through the end of the </a:t>
            </a:r>
            <a:br>
              <a:rPr kumimoji="0" lang="en-US" sz="2000" b="1" i="0" u="none" strike="noStrike" kern="0" cap="none" spc="0" normalizeH="0" baseline="0" noProof="0">
                <a:ln>
                  <a:noFill/>
                </a:ln>
                <a:solidFill>
                  <a:srgbClr val="FFFFFF"/>
                </a:solidFill>
                <a:effectLst/>
                <a:uLnTx/>
                <a:uFillTx/>
                <a:cs typeface="Arial" pitchFamily="34" charset="0"/>
              </a:rPr>
            </a:br>
            <a:r>
              <a:rPr kumimoji="0" lang="en-US" sz="2000" b="1" i="0" u="none" strike="noStrike" kern="0" cap="none" spc="0" normalizeH="0" baseline="0" noProof="0">
                <a:ln>
                  <a:noFill/>
                </a:ln>
                <a:solidFill>
                  <a:srgbClr val="FFFFFF"/>
                </a:solidFill>
                <a:effectLst/>
                <a:uLnTx/>
                <a:uFillTx/>
                <a:cs typeface="Arial" pitchFamily="34" charset="0"/>
              </a:rPr>
              <a:t>randomized blinded phase encompassing an additional 1243 PY of follow-up</a:t>
            </a:r>
          </a:p>
        </p:txBody>
      </p:sp>
      <p:sp>
        <p:nvSpPr>
          <p:cNvPr id="19" name="Arrow: Right 18">
            <a:extLst>
              <a:ext uri="{FF2B5EF4-FFF2-40B4-BE49-F238E27FC236}">
                <a16:creationId xmlns:a16="http://schemas.microsoft.com/office/drawing/2014/main" id="{75E9D5B4-A1C9-9ABB-A6A2-4C9EE85FF59F}"/>
              </a:ext>
            </a:extLst>
          </p:cNvPr>
          <p:cNvSpPr/>
          <p:nvPr/>
        </p:nvSpPr>
        <p:spPr>
          <a:xfrm rot="5400000">
            <a:off x="9082618" y="2451700"/>
            <a:ext cx="380919" cy="26969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DABC766-14F6-33D8-0EA8-864CE17CE761}"/>
              </a:ext>
            </a:extLst>
          </p:cNvPr>
          <p:cNvSpPr txBox="1"/>
          <p:nvPr/>
        </p:nvSpPr>
        <p:spPr>
          <a:xfrm>
            <a:off x="8117033" y="1645050"/>
            <a:ext cx="2284737" cy="707886"/>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GB" sz="2000" b="1">
                <a:solidFill>
                  <a:schemeClr val="bg1"/>
                </a:solidFill>
              </a:rPr>
              <a:t>Present analysis End of </a:t>
            </a:r>
            <a:r>
              <a:rPr lang="en-GB" sz="2000" b="1" err="1">
                <a:solidFill>
                  <a:schemeClr val="bg1"/>
                </a:solidFill>
              </a:rPr>
              <a:t>RBP</a:t>
            </a:r>
            <a:r>
              <a:rPr lang="en-GB" sz="2000" b="1" baseline="30000" err="1">
                <a:solidFill>
                  <a:schemeClr val="bg1"/>
                </a:solidFill>
              </a:rPr>
              <a:t>a</a:t>
            </a:r>
            <a:endParaRPr lang="en-GB" sz="2000" b="1">
              <a:solidFill>
                <a:schemeClr val="bg1"/>
              </a:solidFill>
            </a:endParaRPr>
          </a:p>
        </p:txBody>
      </p:sp>
      <p:sp>
        <p:nvSpPr>
          <p:cNvPr id="39" name="Rectangle 38">
            <a:extLst>
              <a:ext uri="{FF2B5EF4-FFF2-40B4-BE49-F238E27FC236}">
                <a16:creationId xmlns:a16="http://schemas.microsoft.com/office/drawing/2014/main" id="{DE0E722F-FBE6-4152-2835-F875A3FF2AEC}"/>
              </a:ext>
            </a:extLst>
          </p:cNvPr>
          <p:cNvSpPr>
            <a:spLocks/>
          </p:cNvSpPr>
          <p:nvPr/>
        </p:nvSpPr>
        <p:spPr bwMode="auto">
          <a:xfrm>
            <a:off x="9473451" y="3852931"/>
            <a:ext cx="2497974" cy="646091"/>
          </a:xfrm>
          <a:prstGeom prst="rect">
            <a:avLst/>
          </a:prstGeom>
          <a:solidFill>
            <a:srgbClr val="0070C0"/>
          </a:solidFill>
          <a:ln w="25400" cap="flat" cmpd="sng" algn="ctr">
            <a:noFill/>
            <a:prstDash val="solid"/>
          </a:ln>
          <a:effectLst/>
        </p:spPr>
        <p:txBody>
          <a:bodyPr lIns="91440" tIns="45719" rIns="90000" bIns="45719" anchor="ctr">
            <a:noAutofit/>
          </a:bodyPr>
          <a:lstStyle/>
          <a:p>
            <a:pPr marL="0" marR="0" lvl="0" indent="0" algn="ctr" defTabSz="1219141" rtl="0" eaLnBrk="0" fontAlgn="base" latinLnBrk="0" hangingPunct="0">
              <a:lnSpc>
                <a:spcPct val="100000"/>
              </a:lnSpc>
              <a:spcBef>
                <a:spcPct val="0"/>
              </a:spcBef>
              <a:spcAft>
                <a:spcPct val="0"/>
              </a:spcAft>
              <a:buClrTx/>
              <a:buSzTx/>
              <a:buFontTx/>
              <a:buNone/>
              <a:tabLst/>
              <a:defRPr/>
            </a:pPr>
            <a:r>
              <a:rPr kumimoji="0" lang="da-DK" sz="1600" b="1" i="0" u="none" strike="noStrike" kern="0" cap="none" spc="0" normalizeH="0" baseline="0" noProof="0">
                <a:ln>
                  <a:noFill/>
                </a:ln>
                <a:solidFill>
                  <a:srgbClr val="FFFFFF"/>
                </a:solidFill>
                <a:effectLst/>
                <a:uLnTx/>
                <a:uFillTx/>
                <a:ea typeface="+mn-ea"/>
                <a:cs typeface="Arial" pitchFamily="34" charset="0"/>
              </a:rPr>
              <a:t>LEN SC every 26 weeks </a:t>
            </a:r>
            <a:r>
              <a:rPr kumimoji="0" lang="da-DK" sz="1400" b="1" i="0" u="none" strike="noStrike" kern="0" cap="none" spc="0" normalizeH="0" baseline="0" noProof="0">
                <a:ln>
                  <a:noFill/>
                </a:ln>
                <a:solidFill>
                  <a:srgbClr val="FFFFFF"/>
                </a:solidFill>
                <a:effectLst/>
                <a:uLnTx/>
                <a:uFillTx/>
                <a:ea typeface="+mn-ea"/>
                <a:cs typeface="Arial" pitchFamily="34" charset="0"/>
              </a:rPr>
              <a:t>LEN OLE phase</a:t>
            </a:r>
            <a:endParaRPr kumimoji="0" lang="da-DK" sz="1600" b="1" i="0" u="none" strike="noStrike" kern="0" cap="none" spc="0" normalizeH="0" baseline="30000" noProof="0">
              <a:ln>
                <a:noFill/>
              </a:ln>
              <a:solidFill>
                <a:srgbClr val="FFFFFF"/>
              </a:solidFill>
              <a:effectLst/>
              <a:uLnTx/>
              <a:uFillTx/>
              <a:ea typeface="+mn-ea"/>
              <a:cs typeface="Arial" pitchFamily="34" charset="0"/>
            </a:endParaRPr>
          </a:p>
        </p:txBody>
      </p:sp>
    </p:spTree>
    <p:extLst>
      <p:ext uri="{BB962C8B-B14F-4D97-AF65-F5344CB8AC3E}">
        <p14:creationId xmlns:p14="http://schemas.microsoft.com/office/powerpoint/2010/main" val="164988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4AD79-89EC-E6D7-34B8-FF1FD890A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7F8F4-5DAF-2EA2-1F74-3CC80F29BCA9}"/>
              </a:ext>
            </a:extLst>
          </p:cNvPr>
          <p:cNvSpPr>
            <a:spLocks noGrp="1"/>
          </p:cNvSpPr>
          <p:nvPr>
            <p:ph type="title"/>
          </p:nvPr>
        </p:nvSpPr>
        <p:spPr/>
        <p:txBody>
          <a:bodyPr/>
          <a:lstStyle/>
          <a:p>
            <a:r>
              <a:rPr lang="en-GB"/>
              <a:t>LEN Remained Highly Efficacious Through the End of </a:t>
            </a:r>
            <a:r>
              <a:rPr lang="en-US"/>
              <a:t>the Randomized Blinded Phase</a:t>
            </a:r>
            <a:endParaRPr lang="en-GB"/>
          </a:p>
        </p:txBody>
      </p:sp>
      <p:sp>
        <p:nvSpPr>
          <p:cNvPr id="4" name="Text Placeholder 3">
            <a:extLst>
              <a:ext uri="{FF2B5EF4-FFF2-40B4-BE49-F238E27FC236}">
                <a16:creationId xmlns:a16="http://schemas.microsoft.com/office/drawing/2014/main" id="{14623F04-5A56-956E-7BF9-E376F0351580}"/>
              </a:ext>
            </a:extLst>
          </p:cNvPr>
          <p:cNvSpPr>
            <a:spLocks noGrp="1"/>
          </p:cNvSpPr>
          <p:nvPr>
            <p:ph type="body" sz="quarter" idx="13"/>
          </p:nvPr>
        </p:nvSpPr>
        <p:spPr>
          <a:xfrm>
            <a:off x="515937" y="6244599"/>
            <a:ext cx="11160126" cy="504202"/>
          </a:xfrm>
        </p:spPr>
        <p:txBody>
          <a:bodyPr/>
          <a:lstStyle/>
          <a:p>
            <a:endParaRPr lang="en-GB" sz="900" b="1"/>
          </a:p>
          <a:p>
            <a:r>
              <a:rPr lang="en-US" altLang="en-US" sz="900" baseline="30000">
                <a:solidFill>
                  <a:srgbClr val="54565B"/>
                </a:solidFill>
                <a:latin typeface="Trebuchet MS" panose="020B0603020202020204"/>
                <a:ea typeface="Times New Roman" panose="02020603050405020304" pitchFamily="18" charset="0"/>
                <a:cs typeface="Arial" panose="020B0604020202020204" pitchFamily="34" charset="0"/>
              </a:rPr>
              <a:t>a</a:t>
            </a:r>
            <a:r>
              <a:rPr lang="en-GB" altLang="en-US" sz="900" kern="1200" spc="0">
                <a:solidFill>
                  <a:srgbClr val="54565B"/>
                </a:solidFill>
                <a:latin typeface="Trebuchet MS" panose="020B0603020202020204"/>
                <a:ea typeface="Times New Roman" panose="02020603050405020304" pitchFamily="18" charset="0"/>
                <a:cs typeface="Arial" panose="020B0604020202020204" pitchFamily="34" charset="0"/>
              </a:rPr>
              <a:t>Includes all data observed during the RBP and follow-up time after the first dose of open-label oral </a:t>
            </a:r>
            <a:r>
              <a:rPr lang="en-GB" altLang="en-US" sz="900" kern="1200" spc="0" err="1">
                <a:solidFill>
                  <a:srgbClr val="54565B"/>
                </a:solidFill>
                <a:latin typeface="Trebuchet MS" panose="020B0603020202020204"/>
                <a:ea typeface="Times New Roman" panose="02020603050405020304" pitchFamily="18" charset="0"/>
                <a:cs typeface="Arial" panose="020B0604020202020204" pitchFamily="34" charset="0"/>
              </a:rPr>
              <a:t>PrEP</a:t>
            </a:r>
            <a:r>
              <a:rPr lang="en-GB" altLang="en-US" sz="900" kern="1200" spc="0">
                <a:solidFill>
                  <a:srgbClr val="54565B"/>
                </a:solidFill>
                <a:latin typeface="Trebuchet MS" panose="020B0603020202020204"/>
                <a:ea typeface="Times New Roman" panose="02020603050405020304" pitchFamily="18" charset="0"/>
                <a:cs typeface="Arial" panose="020B0604020202020204" pitchFamily="34" charset="0"/>
              </a:rPr>
              <a:t> administered after premature discontinuation of randomized study drug (if applicable) or after stopping any </a:t>
            </a:r>
            <a:r>
              <a:rPr lang="en-GB" altLang="en-US" sz="900" kern="1200" spc="0" err="1">
                <a:solidFill>
                  <a:srgbClr val="54565B"/>
                </a:solidFill>
                <a:latin typeface="Trebuchet MS" panose="020B0603020202020204"/>
                <a:ea typeface="Times New Roman" panose="02020603050405020304" pitchFamily="18" charset="0"/>
                <a:cs typeface="Arial" panose="020B0604020202020204" pitchFamily="34" charset="0"/>
              </a:rPr>
              <a:t>PrEP</a:t>
            </a:r>
            <a:r>
              <a:rPr lang="en-GB" altLang="en-US" sz="900" kern="1200" spc="0">
                <a:solidFill>
                  <a:srgbClr val="54565B"/>
                </a:solidFill>
                <a:latin typeface="Trebuchet MS" panose="020B0603020202020204"/>
                <a:ea typeface="Times New Roman" panose="02020603050405020304" pitchFamily="18" charset="0"/>
                <a:cs typeface="Arial" panose="020B0604020202020204" pitchFamily="34" charset="0"/>
              </a:rPr>
              <a:t> during the study (if applicable) and on or prior to the first dose of open-label LEN. </a:t>
            </a:r>
            <a:r>
              <a:rPr lang="en-GB" altLang="en-US" sz="900" b="1" kern="1200" spc="0">
                <a:solidFill>
                  <a:srgbClr val="54565B"/>
                </a:solidFill>
                <a:latin typeface="Trebuchet MS" panose="020B0603020202020204"/>
                <a:ea typeface="Times New Roman" panose="02020603050405020304" pitchFamily="18" charset="0"/>
                <a:cs typeface="Arial" panose="020B0604020202020204" pitchFamily="34" charset="0"/>
              </a:rPr>
              <a:t>CI</a:t>
            </a:r>
            <a:r>
              <a:rPr lang="en-GB" altLang="en-US" sz="900" kern="1200" spc="0">
                <a:solidFill>
                  <a:srgbClr val="54565B"/>
                </a:solidFill>
                <a:latin typeface="Trebuchet MS" panose="020B0603020202020204"/>
                <a:ea typeface="Times New Roman" panose="02020603050405020304" pitchFamily="18" charset="0"/>
                <a:cs typeface="Arial" panose="020B0604020202020204" pitchFamily="34" charset="0"/>
              </a:rPr>
              <a:t>, confidence interval; </a:t>
            </a:r>
            <a:r>
              <a:rPr lang="en-GB" sz="900" b="1"/>
              <a:t>F/TDF</a:t>
            </a:r>
            <a:r>
              <a:rPr lang="en-GB" sz="900"/>
              <a:t>, emtricitabine/tenofovir disoproxil fumarate; </a:t>
            </a:r>
            <a:r>
              <a:rPr lang="en-GB" sz="900" b="1"/>
              <a:t>LEN,</a:t>
            </a:r>
            <a:r>
              <a:rPr lang="en-GB" sz="900"/>
              <a:t> </a:t>
            </a:r>
            <a:r>
              <a:rPr lang="en-GB" sz="900" err="1"/>
              <a:t>lenacapavir</a:t>
            </a:r>
            <a:r>
              <a:rPr lang="en-GB" sz="900"/>
              <a:t>; </a:t>
            </a:r>
            <a:r>
              <a:rPr lang="en-GB" sz="900" b="1" err="1"/>
              <a:t>PrEP</a:t>
            </a:r>
            <a:r>
              <a:rPr lang="en-GB" sz="900"/>
              <a:t>, pre-exposure prophylaxis; </a:t>
            </a:r>
            <a:br>
              <a:rPr lang="en-GB" sz="900"/>
            </a:br>
            <a:r>
              <a:rPr lang="en-GB" sz="900" b="1"/>
              <a:t>PY</a:t>
            </a:r>
            <a:r>
              <a:rPr lang="en-GB" sz="900"/>
              <a:t>, person-years; </a:t>
            </a:r>
            <a:r>
              <a:rPr lang="en-US" sz="900" b="1">
                <a:solidFill>
                  <a:srgbClr val="54565B"/>
                </a:solidFill>
              </a:rPr>
              <a:t>RBP</a:t>
            </a:r>
            <a:r>
              <a:rPr lang="en-US" sz="900">
                <a:solidFill>
                  <a:srgbClr val="54565B"/>
                </a:solidFill>
              </a:rPr>
              <a:t>, randomized blinded phase;</a:t>
            </a:r>
            <a:r>
              <a:rPr lang="en-GB" sz="900"/>
              <a:t> </a:t>
            </a:r>
            <a:r>
              <a:rPr lang="en-GB" sz="900" b="1"/>
              <a:t>SC</a:t>
            </a:r>
            <a:r>
              <a:rPr lang="en-GB" sz="900"/>
              <a:t>, subcutaneous. 1. Kelley CF, et al. </a:t>
            </a:r>
            <a:r>
              <a:rPr lang="en-GB" sz="900" i="1"/>
              <a:t>N Engl J Med</a:t>
            </a:r>
            <a:r>
              <a:rPr lang="en-GB" sz="900"/>
              <a:t>. 2025;392:1261-76.</a:t>
            </a:r>
          </a:p>
        </p:txBody>
      </p:sp>
      <p:grpSp>
        <p:nvGrpSpPr>
          <p:cNvPr id="3" name="Group 2">
            <a:extLst>
              <a:ext uri="{FF2B5EF4-FFF2-40B4-BE49-F238E27FC236}">
                <a16:creationId xmlns:a16="http://schemas.microsoft.com/office/drawing/2014/main" id="{4ABC2863-3F8D-1427-BF9D-B489299B22FB}"/>
              </a:ext>
            </a:extLst>
          </p:cNvPr>
          <p:cNvGrpSpPr/>
          <p:nvPr/>
        </p:nvGrpSpPr>
        <p:grpSpPr>
          <a:xfrm>
            <a:off x="1832482" y="1437088"/>
            <a:ext cx="8527036" cy="3845481"/>
            <a:chOff x="1079800" y="1322788"/>
            <a:chExt cx="8527036" cy="3845481"/>
          </a:xfrm>
        </p:grpSpPr>
        <p:sp>
          <p:nvSpPr>
            <p:cNvPr id="19" name="TextBox 18">
              <a:extLst>
                <a:ext uri="{FF2B5EF4-FFF2-40B4-BE49-F238E27FC236}">
                  <a16:creationId xmlns:a16="http://schemas.microsoft.com/office/drawing/2014/main" id="{72DE8BF7-EB62-55E3-2675-818A8A4C25C5}"/>
                </a:ext>
              </a:extLst>
            </p:cNvPr>
            <p:cNvSpPr txBox="1"/>
            <p:nvPr/>
          </p:nvSpPr>
          <p:spPr>
            <a:xfrm>
              <a:off x="2933081" y="4586077"/>
              <a:ext cx="1230146" cy="229164"/>
            </a:xfrm>
            <a:prstGeom prst="rect">
              <a:avLst/>
            </a:prstGeom>
            <a:noFill/>
          </p:spPr>
          <p:txBody>
            <a:bodyPr wrap="square" rtlCol="0">
              <a:noAutofit/>
            </a:bodyPr>
            <a:lstStyle/>
            <a:p>
              <a:pPr algn="ctr"/>
              <a:r>
                <a:rPr lang="en-GB" sz="1400" b="1">
                  <a:solidFill>
                    <a:srgbClr val="0070C0"/>
                  </a:solidFill>
                  <a:cs typeface="Arial" panose="020B0604020202020204" pitchFamily="34" charset="0"/>
                </a:rPr>
                <a:t>2</a:t>
              </a:r>
            </a:p>
          </p:txBody>
        </p:sp>
        <p:sp>
          <p:nvSpPr>
            <p:cNvPr id="20" name="TextBox 19">
              <a:extLst>
                <a:ext uri="{FF2B5EF4-FFF2-40B4-BE49-F238E27FC236}">
                  <a16:creationId xmlns:a16="http://schemas.microsoft.com/office/drawing/2014/main" id="{945CB470-5E7B-56CB-C9A4-810DEF59CDD2}"/>
                </a:ext>
              </a:extLst>
            </p:cNvPr>
            <p:cNvSpPr txBox="1"/>
            <p:nvPr/>
          </p:nvSpPr>
          <p:spPr>
            <a:xfrm>
              <a:off x="3759887" y="4586077"/>
              <a:ext cx="1230146" cy="229164"/>
            </a:xfrm>
            <a:prstGeom prst="rect">
              <a:avLst/>
            </a:prstGeom>
            <a:noFill/>
          </p:spPr>
          <p:txBody>
            <a:bodyPr wrap="square" rtlCol="0">
              <a:noAutofit/>
            </a:bodyPr>
            <a:lstStyle/>
            <a:p>
              <a:pPr algn="ctr"/>
              <a:r>
                <a:rPr lang="en-GB" sz="1400" b="1">
                  <a:solidFill>
                    <a:srgbClr val="7F7F7F"/>
                  </a:solidFill>
                  <a:cs typeface="Arial" panose="020B0604020202020204" pitchFamily="34" charset="0"/>
                </a:rPr>
                <a:t>9</a:t>
              </a:r>
            </a:p>
          </p:txBody>
        </p:sp>
        <p:sp>
          <p:nvSpPr>
            <p:cNvPr id="21" name="TextBox 20">
              <a:extLst>
                <a:ext uri="{FF2B5EF4-FFF2-40B4-BE49-F238E27FC236}">
                  <a16:creationId xmlns:a16="http://schemas.microsoft.com/office/drawing/2014/main" id="{E8C07840-F12C-624D-9C08-801F00B6A59D}"/>
                </a:ext>
              </a:extLst>
            </p:cNvPr>
            <p:cNvSpPr txBox="1"/>
            <p:nvPr/>
          </p:nvSpPr>
          <p:spPr>
            <a:xfrm>
              <a:off x="5808039" y="4586077"/>
              <a:ext cx="1230146" cy="229164"/>
            </a:xfrm>
            <a:prstGeom prst="rect">
              <a:avLst/>
            </a:prstGeom>
            <a:noFill/>
          </p:spPr>
          <p:txBody>
            <a:bodyPr wrap="square" rtlCol="0">
              <a:noAutofit/>
            </a:bodyPr>
            <a:lstStyle/>
            <a:p>
              <a:pPr algn="ctr"/>
              <a:r>
                <a:rPr lang="en-GB" sz="1400" b="1">
                  <a:solidFill>
                    <a:srgbClr val="0070C0"/>
                  </a:solidFill>
                  <a:cs typeface="Arial" panose="020B0604020202020204" pitchFamily="34" charset="0"/>
                </a:rPr>
                <a:t>3</a:t>
              </a:r>
            </a:p>
          </p:txBody>
        </p:sp>
        <p:sp>
          <p:nvSpPr>
            <p:cNvPr id="22" name="TextBox 21">
              <a:extLst>
                <a:ext uri="{FF2B5EF4-FFF2-40B4-BE49-F238E27FC236}">
                  <a16:creationId xmlns:a16="http://schemas.microsoft.com/office/drawing/2014/main" id="{DFD13AE8-6263-3453-3018-C29354A31267}"/>
                </a:ext>
              </a:extLst>
            </p:cNvPr>
            <p:cNvSpPr txBox="1"/>
            <p:nvPr/>
          </p:nvSpPr>
          <p:spPr>
            <a:xfrm>
              <a:off x="6577401" y="4586077"/>
              <a:ext cx="1369138" cy="229164"/>
            </a:xfrm>
            <a:prstGeom prst="rect">
              <a:avLst/>
            </a:prstGeom>
            <a:noFill/>
          </p:spPr>
          <p:txBody>
            <a:bodyPr wrap="square" rtlCol="0">
              <a:noAutofit/>
            </a:bodyPr>
            <a:lstStyle/>
            <a:p>
              <a:pPr algn="ctr"/>
              <a:r>
                <a:rPr lang="en-GB" sz="1400" b="1">
                  <a:solidFill>
                    <a:srgbClr val="7F7F7F"/>
                  </a:solidFill>
                  <a:cs typeface="Arial" panose="020B0604020202020204" pitchFamily="34" charset="0"/>
                </a:rPr>
                <a:t>12</a:t>
              </a:r>
            </a:p>
          </p:txBody>
        </p:sp>
        <p:sp>
          <p:nvSpPr>
            <p:cNvPr id="9" name="TextBox 8">
              <a:extLst>
                <a:ext uri="{FF2B5EF4-FFF2-40B4-BE49-F238E27FC236}">
                  <a16:creationId xmlns:a16="http://schemas.microsoft.com/office/drawing/2014/main" id="{7CE99C38-707E-4539-857D-5EBABA83080F}"/>
                </a:ext>
              </a:extLst>
            </p:cNvPr>
            <p:cNvSpPr txBox="1"/>
            <p:nvPr/>
          </p:nvSpPr>
          <p:spPr>
            <a:xfrm>
              <a:off x="2933081" y="4860492"/>
              <a:ext cx="1230146" cy="307777"/>
            </a:xfrm>
            <a:prstGeom prst="rect">
              <a:avLst/>
            </a:prstGeom>
            <a:noFill/>
          </p:spPr>
          <p:txBody>
            <a:bodyPr wrap="square" rtlCol="0">
              <a:spAutoFit/>
            </a:bodyPr>
            <a:lstStyle/>
            <a:p>
              <a:pPr algn="ctr"/>
              <a:r>
                <a:rPr lang="en-GB" sz="1400" b="1">
                  <a:solidFill>
                    <a:srgbClr val="0070C0"/>
                  </a:solidFill>
                  <a:cs typeface="Arial" panose="020B0604020202020204" pitchFamily="34" charset="0"/>
                </a:rPr>
                <a:t>1938</a:t>
              </a:r>
            </a:p>
          </p:txBody>
        </p:sp>
        <p:sp>
          <p:nvSpPr>
            <p:cNvPr id="25" name="TextBox 24">
              <a:extLst>
                <a:ext uri="{FF2B5EF4-FFF2-40B4-BE49-F238E27FC236}">
                  <a16:creationId xmlns:a16="http://schemas.microsoft.com/office/drawing/2014/main" id="{123C5B04-995F-633C-661A-4F5277B11DEF}"/>
                </a:ext>
              </a:extLst>
            </p:cNvPr>
            <p:cNvSpPr txBox="1"/>
            <p:nvPr/>
          </p:nvSpPr>
          <p:spPr>
            <a:xfrm>
              <a:off x="3759887" y="4860492"/>
              <a:ext cx="1230146" cy="307777"/>
            </a:xfrm>
            <a:prstGeom prst="rect">
              <a:avLst/>
            </a:prstGeom>
            <a:noFill/>
          </p:spPr>
          <p:txBody>
            <a:bodyPr wrap="square" rtlCol="0">
              <a:spAutoFit/>
            </a:bodyPr>
            <a:lstStyle/>
            <a:p>
              <a:pPr algn="ctr"/>
              <a:r>
                <a:rPr lang="en-GB" sz="1400" b="1">
                  <a:solidFill>
                    <a:srgbClr val="7F7F7F"/>
                  </a:solidFill>
                  <a:cs typeface="Arial" panose="020B0604020202020204" pitchFamily="34" charset="0"/>
                </a:rPr>
                <a:t>967</a:t>
              </a:r>
            </a:p>
          </p:txBody>
        </p:sp>
        <p:sp>
          <p:nvSpPr>
            <p:cNvPr id="26" name="TextBox 25">
              <a:extLst>
                <a:ext uri="{FF2B5EF4-FFF2-40B4-BE49-F238E27FC236}">
                  <a16:creationId xmlns:a16="http://schemas.microsoft.com/office/drawing/2014/main" id="{9462E104-2965-3644-5590-5514D23D46CE}"/>
                </a:ext>
              </a:extLst>
            </p:cNvPr>
            <p:cNvSpPr txBox="1"/>
            <p:nvPr/>
          </p:nvSpPr>
          <p:spPr>
            <a:xfrm>
              <a:off x="5808039" y="4860492"/>
              <a:ext cx="1230146" cy="307777"/>
            </a:xfrm>
            <a:prstGeom prst="rect">
              <a:avLst/>
            </a:prstGeom>
            <a:noFill/>
          </p:spPr>
          <p:txBody>
            <a:bodyPr wrap="square" rtlCol="0">
              <a:spAutoFit/>
            </a:bodyPr>
            <a:lstStyle/>
            <a:p>
              <a:pPr algn="ctr"/>
              <a:r>
                <a:rPr lang="en-GB" sz="1400" b="1">
                  <a:solidFill>
                    <a:srgbClr val="0070C0"/>
                  </a:solidFill>
                  <a:cs typeface="Arial" panose="020B0604020202020204" pitchFamily="34" charset="0"/>
                </a:rPr>
                <a:t>2843</a:t>
              </a:r>
            </a:p>
          </p:txBody>
        </p:sp>
        <p:sp>
          <p:nvSpPr>
            <p:cNvPr id="27" name="TextBox 26">
              <a:extLst>
                <a:ext uri="{FF2B5EF4-FFF2-40B4-BE49-F238E27FC236}">
                  <a16:creationId xmlns:a16="http://schemas.microsoft.com/office/drawing/2014/main" id="{D18D208C-69BF-C7AA-ADBC-2B573C465919}"/>
                </a:ext>
              </a:extLst>
            </p:cNvPr>
            <p:cNvSpPr txBox="1"/>
            <p:nvPr/>
          </p:nvSpPr>
          <p:spPr>
            <a:xfrm>
              <a:off x="6577401" y="4860492"/>
              <a:ext cx="1369138" cy="307777"/>
            </a:xfrm>
            <a:prstGeom prst="rect">
              <a:avLst/>
            </a:prstGeom>
            <a:noFill/>
          </p:spPr>
          <p:txBody>
            <a:bodyPr wrap="square" rtlCol="0">
              <a:spAutoFit/>
            </a:bodyPr>
            <a:lstStyle/>
            <a:p>
              <a:pPr algn="ctr"/>
              <a:r>
                <a:rPr lang="en-GB" sz="1400" b="1">
                  <a:solidFill>
                    <a:srgbClr val="7F7F7F"/>
                  </a:solidFill>
                  <a:cs typeface="Arial" panose="020B0604020202020204" pitchFamily="34" charset="0"/>
                </a:rPr>
                <a:t>1305</a:t>
              </a:r>
            </a:p>
          </p:txBody>
        </p:sp>
        <p:sp>
          <p:nvSpPr>
            <p:cNvPr id="34" name="TextBox 33">
              <a:extLst>
                <a:ext uri="{FF2B5EF4-FFF2-40B4-BE49-F238E27FC236}">
                  <a16:creationId xmlns:a16="http://schemas.microsoft.com/office/drawing/2014/main" id="{085322D5-B853-8E4C-EF41-582B062758AD}"/>
                </a:ext>
              </a:extLst>
            </p:cNvPr>
            <p:cNvSpPr txBox="1"/>
            <p:nvPr/>
          </p:nvSpPr>
          <p:spPr>
            <a:xfrm>
              <a:off x="1169568" y="4569268"/>
              <a:ext cx="1500732" cy="307777"/>
            </a:xfrm>
            <a:prstGeom prst="rect">
              <a:avLst/>
            </a:prstGeom>
            <a:noFill/>
          </p:spPr>
          <p:txBody>
            <a:bodyPr wrap="none" rtlCol="0">
              <a:spAutoFit/>
            </a:bodyPr>
            <a:lstStyle/>
            <a:p>
              <a:pPr algn="r"/>
              <a:r>
                <a:rPr lang="en-US" sz="1400" b="1">
                  <a:cs typeface="Arial" panose="020B0604020202020204" pitchFamily="34" charset="0"/>
                </a:rPr>
                <a:t>HIV acquisition:</a:t>
              </a:r>
              <a:endParaRPr lang="en-GB" sz="1400" b="1">
                <a:cs typeface="Arial" panose="020B0604020202020204" pitchFamily="34" charset="0"/>
              </a:endParaRPr>
            </a:p>
          </p:txBody>
        </p:sp>
        <p:sp>
          <p:nvSpPr>
            <p:cNvPr id="35" name="TextBox 34">
              <a:extLst>
                <a:ext uri="{FF2B5EF4-FFF2-40B4-BE49-F238E27FC236}">
                  <a16:creationId xmlns:a16="http://schemas.microsoft.com/office/drawing/2014/main" id="{C388C12D-F5E2-A369-6B34-DD40BFBD6E1D}"/>
                </a:ext>
              </a:extLst>
            </p:cNvPr>
            <p:cNvSpPr txBox="1"/>
            <p:nvPr/>
          </p:nvSpPr>
          <p:spPr>
            <a:xfrm>
              <a:off x="1140779" y="4858591"/>
              <a:ext cx="1529521" cy="307777"/>
            </a:xfrm>
            <a:prstGeom prst="rect">
              <a:avLst/>
            </a:prstGeom>
            <a:noFill/>
          </p:spPr>
          <p:txBody>
            <a:bodyPr wrap="none" rtlCol="0">
              <a:spAutoFit/>
            </a:bodyPr>
            <a:lstStyle/>
            <a:p>
              <a:pPr algn="r"/>
              <a:r>
                <a:rPr lang="en-US" sz="1400" b="1">
                  <a:cs typeface="Arial" panose="020B0604020202020204" pitchFamily="34" charset="0"/>
                </a:rPr>
                <a:t>PY of follow-up:</a:t>
              </a:r>
              <a:endParaRPr lang="en-GB" sz="1400" b="1">
                <a:cs typeface="Arial" panose="020B0604020202020204" pitchFamily="34" charset="0"/>
              </a:endParaRPr>
            </a:p>
          </p:txBody>
        </p:sp>
        <p:graphicFrame>
          <p:nvGraphicFramePr>
            <p:cNvPr id="14" name="Chart 13">
              <a:extLst>
                <a:ext uri="{FF2B5EF4-FFF2-40B4-BE49-F238E27FC236}">
                  <a16:creationId xmlns:a16="http://schemas.microsoft.com/office/drawing/2014/main" id="{DB06792B-4C83-3D34-53EA-0C0429B8A32D}"/>
                </a:ext>
              </a:extLst>
            </p:cNvPr>
            <p:cNvGraphicFramePr/>
            <p:nvPr>
              <p:extLst>
                <p:ext uri="{D42A27DB-BD31-4B8C-83A1-F6EECF244321}">
                  <p14:modId xmlns:p14="http://schemas.microsoft.com/office/powerpoint/2010/main" val="1738972356"/>
                </p:ext>
              </p:extLst>
            </p:nvPr>
          </p:nvGraphicFramePr>
          <p:xfrm>
            <a:off x="1778605" y="1845875"/>
            <a:ext cx="7828231" cy="260683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9E2CC03B-ED01-739A-CBF8-CB9446190F32}"/>
                </a:ext>
              </a:extLst>
            </p:cNvPr>
            <p:cNvSpPr txBox="1"/>
            <p:nvPr/>
          </p:nvSpPr>
          <p:spPr>
            <a:xfrm>
              <a:off x="2811179" y="3450480"/>
              <a:ext cx="1470256" cy="443496"/>
            </a:xfrm>
            <a:prstGeom prst="rect">
              <a:avLst/>
            </a:prstGeom>
            <a:noFill/>
          </p:spPr>
          <p:txBody>
            <a:bodyPr wrap="square" rtlCol="0">
              <a:spAutoFit/>
            </a:bodyPr>
            <a:lstStyle/>
            <a:p>
              <a:pPr algn="ctr"/>
              <a:r>
                <a:rPr lang="en-GB" sz="1400" b="1">
                  <a:cs typeface="Arial" panose="020B0604020202020204" pitchFamily="34" charset="0"/>
                </a:rPr>
                <a:t>0.10 </a:t>
              </a:r>
              <a:br>
                <a:rPr lang="en-GB" sz="1400" b="1">
                  <a:cs typeface="Arial" panose="020B0604020202020204" pitchFamily="34" charset="0"/>
                </a:rPr>
              </a:br>
              <a:r>
                <a:rPr lang="en-GB" sz="1400" b="1">
                  <a:cs typeface="Arial" panose="020B0604020202020204" pitchFamily="34" charset="0"/>
                </a:rPr>
                <a:t>(0.01-0.37)</a:t>
              </a:r>
            </a:p>
          </p:txBody>
        </p:sp>
        <p:sp>
          <p:nvSpPr>
            <p:cNvPr id="16" name="TextBox 15">
              <a:extLst>
                <a:ext uri="{FF2B5EF4-FFF2-40B4-BE49-F238E27FC236}">
                  <a16:creationId xmlns:a16="http://schemas.microsoft.com/office/drawing/2014/main" id="{43A859E3-1DA7-4FE1-1D9A-89A19CDE362E}"/>
                </a:ext>
              </a:extLst>
            </p:cNvPr>
            <p:cNvSpPr txBox="1"/>
            <p:nvPr/>
          </p:nvSpPr>
          <p:spPr>
            <a:xfrm>
              <a:off x="3641890" y="2361864"/>
              <a:ext cx="1470256" cy="443496"/>
            </a:xfrm>
            <a:prstGeom prst="rect">
              <a:avLst/>
            </a:prstGeom>
            <a:noFill/>
          </p:spPr>
          <p:txBody>
            <a:bodyPr wrap="square" rtlCol="0">
              <a:spAutoFit/>
            </a:bodyPr>
            <a:lstStyle/>
            <a:p>
              <a:pPr algn="ctr"/>
              <a:r>
                <a:rPr lang="en-GB" sz="1400" b="1">
                  <a:cs typeface="Arial" panose="020B0604020202020204" pitchFamily="34" charset="0"/>
                </a:rPr>
                <a:t>0.93 </a:t>
              </a:r>
              <a:br>
                <a:rPr lang="en-GB" sz="1400" b="1">
                  <a:cs typeface="Arial" panose="020B0604020202020204" pitchFamily="34" charset="0"/>
                </a:rPr>
              </a:br>
              <a:r>
                <a:rPr lang="en-GB" sz="1400" b="1">
                  <a:cs typeface="Arial" panose="020B0604020202020204" pitchFamily="34" charset="0"/>
                </a:rPr>
                <a:t>(0.43-1.77)</a:t>
              </a:r>
            </a:p>
          </p:txBody>
        </p:sp>
        <p:sp>
          <p:nvSpPr>
            <p:cNvPr id="17" name="TextBox 16">
              <a:extLst>
                <a:ext uri="{FF2B5EF4-FFF2-40B4-BE49-F238E27FC236}">
                  <a16:creationId xmlns:a16="http://schemas.microsoft.com/office/drawing/2014/main" id="{33DF645E-AD18-6C51-B2BD-F3CE4441DDEA}"/>
                </a:ext>
              </a:extLst>
            </p:cNvPr>
            <p:cNvSpPr txBox="1"/>
            <p:nvPr/>
          </p:nvSpPr>
          <p:spPr>
            <a:xfrm>
              <a:off x="5675294" y="3493701"/>
              <a:ext cx="1470256" cy="443496"/>
            </a:xfrm>
            <a:prstGeom prst="rect">
              <a:avLst/>
            </a:prstGeom>
            <a:noFill/>
          </p:spPr>
          <p:txBody>
            <a:bodyPr wrap="square" rtlCol="0">
              <a:spAutoFit/>
            </a:bodyPr>
            <a:lstStyle/>
            <a:p>
              <a:pPr algn="ctr"/>
              <a:r>
                <a:rPr lang="en-GB" sz="1400" b="1">
                  <a:cs typeface="Arial" panose="020B0604020202020204" pitchFamily="34" charset="0"/>
                </a:rPr>
                <a:t>0.11 </a:t>
              </a:r>
              <a:br>
                <a:rPr lang="en-GB" sz="1400" b="1">
                  <a:cs typeface="Arial" panose="020B0604020202020204" pitchFamily="34" charset="0"/>
                </a:rPr>
              </a:br>
              <a:r>
                <a:rPr lang="en-GB" sz="1400" b="1">
                  <a:cs typeface="Arial" panose="020B0604020202020204" pitchFamily="34" charset="0"/>
                </a:rPr>
                <a:t>(0.02-0.31)</a:t>
              </a:r>
            </a:p>
          </p:txBody>
        </p:sp>
        <p:sp>
          <p:nvSpPr>
            <p:cNvPr id="18" name="TextBox 17">
              <a:extLst>
                <a:ext uri="{FF2B5EF4-FFF2-40B4-BE49-F238E27FC236}">
                  <a16:creationId xmlns:a16="http://schemas.microsoft.com/office/drawing/2014/main" id="{C2653201-CCAA-93D2-4A03-4A69D9931365}"/>
                </a:ext>
              </a:extLst>
            </p:cNvPr>
            <p:cNvSpPr txBox="1"/>
            <p:nvPr/>
          </p:nvSpPr>
          <p:spPr>
            <a:xfrm>
              <a:off x="6507907" y="2485355"/>
              <a:ext cx="1470256" cy="443496"/>
            </a:xfrm>
            <a:prstGeom prst="rect">
              <a:avLst/>
            </a:prstGeom>
            <a:noFill/>
          </p:spPr>
          <p:txBody>
            <a:bodyPr wrap="square" rtlCol="0">
              <a:spAutoFit/>
            </a:bodyPr>
            <a:lstStyle/>
            <a:p>
              <a:pPr algn="ctr"/>
              <a:r>
                <a:rPr lang="en-GB" sz="1400" b="1">
                  <a:cs typeface="Arial" panose="020B0604020202020204" pitchFamily="34" charset="0"/>
                </a:rPr>
                <a:t>0.92 </a:t>
              </a:r>
              <a:br>
                <a:rPr lang="en-GB" sz="1400" b="1">
                  <a:cs typeface="Arial" panose="020B0604020202020204" pitchFamily="34" charset="0"/>
                </a:rPr>
              </a:br>
              <a:r>
                <a:rPr lang="en-GB" sz="1400" b="1">
                  <a:cs typeface="Arial" panose="020B0604020202020204" pitchFamily="34" charset="0"/>
                </a:rPr>
                <a:t>(0.48-1.61)</a:t>
              </a:r>
            </a:p>
          </p:txBody>
        </p:sp>
        <p:sp>
          <p:nvSpPr>
            <p:cNvPr id="12" name="TextBox 11">
              <a:extLst>
                <a:ext uri="{FF2B5EF4-FFF2-40B4-BE49-F238E27FC236}">
                  <a16:creationId xmlns:a16="http://schemas.microsoft.com/office/drawing/2014/main" id="{F1CECABA-36B2-07C7-F197-D2A8B30732A9}"/>
                </a:ext>
              </a:extLst>
            </p:cNvPr>
            <p:cNvSpPr txBox="1"/>
            <p:nvPr/>
          </p:nvSpPr>
          <p:spPr>
            <a:xfrm>
              <a:off x="2285419" y="1322788"/>
              <a:ext cx="3323248" cy="295737"/>
            </a:xfrm>
            <a:prstGeom prst="rect">
              <a:avLst/>
            </a:prstGeom>
            <a:noFill/>
          </p:spPr>
          <p:txBody>
            <a:bodyPr wrap="square" rtlCol="0">
              <a:spAutoFit/>
            </a:bodyPr>
            <a:lstStyle/>
            <a:p>
              <a:pPr algn="ctr"/>
              <a:r>
                <a:rPr lang="en-GB" sz="2000" b="1">
                  <a:solidFill>
                    <a:srgbClr val="FFFFFF">
                      <a:lumMod val="50000"/>
                    </a:srgbClr>
                  </a:solidFill>
                  <a:cs typeface="Arial" panose="020B0604020202020204" pitchFamily="34" charset="0"/>
                </a:rPr>
                <a:t>Primary Analysis</a:t>
              </a:r>
              <a:r>
                <a:rPr lang="en-GB" sz="2000" b="1" baseline="30000">
                  <a:solidFill>
                    <a:srgbClr val="FFFFFF">
                      <a:lumMod val="50000"/>
                    </a:srgbClr>
                  </a:solidFill>
                  <a:cs typeface="Arial" panose="020B0604020202020204" pitchFamily="34" charset="0"/>
                </a:rPr>
                <a:t>1</a:t>
              </a:r>
            </a:p>
          </p:txBody>
        </p:sp>
        <p:sp>
          <p:nvSpPr>
            <p:cNvPr id="13" name="TextBox 12">
              <a:extLst>
                <a:ext uri="{FF2B5EF4-FFF2-40B4-BE49-F238E27FC236}">
                  <a16:creationId xmlns:a16="http://schemas.microsoft.com/office/drawing/2014/main" id="{FFAC9398-CD1C-8336-9222-F00587BF6A9C}"/>
                </a:ext>
              </a:extLst>
            </p:cNvPr>
            <p:cNvSpPr txBox="1"/>
            <p:nvPr/>
          </p:nvSpPr>
          <p:spPr>
            <a:xfrm>
              <a:off x="5254073" y="1322788"/>
              <a:ext cx="4038712" cy="707886"/>
            </a:xfrm>
            <a:prstGeom prst="rect">
              <a:avLst/>
            </a:prstGeom>
            <a:noFill/>
          </p:spPr>
          <p:txBody>
            <a:bodyPr wrap="square" rtlCol="0">
              <a:spAutoFit/>
            </a:bodyPr>
            <a:lstStyle/>
            <a:p>
              <a:pPr algn="ctr"/>
              <a:r>
                <a:rPr lang="en-GB" sz="2000" b="1">
                  <a:solidFill>
                    <a:srgbClr val="203661"/>
                  </a:solidFill>
                  <a:cs typeface="Arial" panose="020B0604020202020204" pitchFamily="34" charset="0"/>
                </a:rPr>
                <a:t>End of Randomized </a:t>
              </a:r>
              <a:br>
                <a:rPr lang="en-GB" sz="2000" b="1">
                  <a:solidFill>
                    <a:srgbClr val="203661"/>
                  </a:solidFill>
                  <a:cs typeface="Arial" panose="020B0604020202020204" pitchFamily="34" charset="0"/>
                </a:rPr>
              </a:br>
              <a:r>
                <a:rPr lang="en-GB" sz="2000" b="1">
                  <a:solidFill>
                    <a:srgbClr val="203661"/>
                  </a:solidFill>
                  <a:cs typeface="Arial" panose="020B0604020202020204" pitchFamily="34" charset="0"/>
                </a:rPr>
                <a:t>Blinded </a:t>
              </a:r>
              <a:r>
                <a:rPr lang="en-GB" sz="2000" b="1" err="1">
                  <a:solidFill>
                    <a:srgbClr val="203661"/>
                  </a:solidFill>
                  <a:cs typeface="Arial" panose="020B0604020202020204" pitchFamily="34" charset="0"/>
                </a:rPr>
                <a:t>Phase</a:t>
              </a:r>
              <a:r>
                <a:rPr lang="en-GB" sz="2000" b="1" baseline="30000" err="1">
                  <a:solidFill>
                    <a:srgbClr val="203661"/>
                  </a:solidFill>
                  <a:cs typeface="Arial" panose="020B0604020202020204" pitchFamily="34" charset="0"/>
                </a:rPr>
                <a:t>a</a:t>
              </a:r>
              <a:endParaRPr lang="en-GB" sz="2000" b="1" baseline="30000">
                <a:solidFill>
                  <a:srgbClr val="203661"/>
                </a:solidFill>
                <a:cs typeface="Arial" panose="020B0604020202020204" pitchFamily="34" charset="0"/>
              </a:endParaRPr>
            </a:p>
          </p:txBody>
        </p:sp>
        <p:sp>
          <p:nvSpPr>
            <p:cNvPr id="28" name="TextBox 27">
              <a:extLst>
                <a:ext uri="{FF2B5EF4-FFF2-40B4-BE49-F238E27FC236}">
                  <a16:creationId xmlns:a16="http://schemas.microsoft.com/office/drawing/2014/main" id="{7987034C-9E2B-B1F6-62A1-B69B816E4236}"/>
                </a:ext>
              </a:extLst>
            </p:cNvPr>
            <p:cNvSpPr txBox="1"/>
            <p:nvPr/>
          </p:nvSpPr>
          <p:spPr>
            <a:xfrm>
              <a:off x="2993357" y="4279946"/>
              <a:ext cx="1109594" cy="260881"/>
            </a:xfrm>
            <a:prstGeom prst="rect">
              <a:avLst/>
            </a:prstGeom>
            <a:noFill/>
          </p:spPr>
          <p:txBody>
            <a:bodyPr wrap="square" rtlCol="0">
              <a:spAutoFit/>
            </a:bodyPr>
            <a:lstStyle/>
            <a:p>
              <a:pPr algn="ctr"/>
              <a:r>
                <a:rPr lang="en-GB" sz="1400" b="1">
                  <a:solidFill>
                    <a:srgbClr val="0070C0"/>
                  </a:solidFill>
                  <a:cs typeface="Arial" panose="020B0604020202020204" pitchFamily="34" charset="0"/>
                </a:rPr>
                <a:t>2179</a:t>
              </a:r>
            </a:p>
          </p:txBody>
        </p:sp>
        <p:sp>
          <p:nvSpPr>
            <p:cNvPr id="29" name="TextBox 28">
              <a:extLst>
                <a:ext uri="{FF2B5EF4-FFF2-40B4-BE49-F238E27FC236}">
                  <a16:creationId xmlns:a16="http://schemas.microsoft.com/office/drawing/2014/main" id="{1107A867-A964-A22A-355F-AD56CBBED1CA}"/>
                </a:ext>
              </a:extLst>
            </p:cNvPr>
            <p:cNvSpPr txBox="1"/>
            <p:nvPr/>
          </p:nvSpPr>
          <p:spPr>
            <a:xfrm>
              <a:off x="3820163" y="4279946"/>
              <a:ext cx="1109594" cy="260881"/>
            </a:xfrm>
            <a:prstGeom prst="rect">
              <a:avLst/>
            </a:prstGeom>
            <a:noFill/>
          </p:spPr>
          <p:txBody>
            <a:bodyPr wrap="square" rtlCol="0">
              <a:spAutoFit/>
            </a:bodyPr>
            <a:lstStyle/>
            <a:p>
              <a:pPr algn="ctr"/>
              <a:r>
                <a:rPr lang="en-GB" sz="1400" b="1">
                  <a:solidFill>
                    <a:srgbClr val="7F7F7F"/>
                  </a:solidFill>
                  <a:cs typeface="Arial" panose="020B0604020202020204" pitchFamily="34" charset="0"/>
                </a:rPr>
                <a:t>1086</a:t>
              </a:r>
            </a:p>
          </p:txBody>
        </p:sp>
        <p:sp>
          <p:nvSpPr>
            <p:cNvPr id="30" name="TextBox 29">
              <a:extLst>
                <a:ext uri="{FF2B5EF4-FFF2-40B4-BE49-F238E27FC236}">
                  <a16:creationId xmlns:a16="http://schemas.microsoft.com/office/drawing/2014/main" id="{AA3FC86B-4BAD-A5F9-DE4A-4E65CE3D321E}"/>
                </a:ext>
              </a:extLst>
            </p:cNvPr>
            <p:cNvSpPr txBox="1"/>
            <p:nvPr/>
          </p:nvSpPr>
          <p:spPr>
            <a:xfrm>
              <a:off x="5868315" y="4279946"/>
              <a:ext cx="1109594" cy="260881"/>
            </a:xfrm>
            <a:prstGeom prst="rect">
              <a:avLst/>
            </a:prstGeom>
            <a:noFill/>
          </p:spPr>
          <p:txBody>
            <a:bodyPr wrap="square" rtlCol="0">
              <a:spAutoFit/>
            </a:bodyPr>
            <a:lstStyle/>
            <a:p>
              <a:pPr algn="ctr"/>
              <a:r>
                <a:rPr lang="en-GB" sz="1400" b="1">
                  <a:solidFill>
                    <a:srgbClr val="0070C0"/>
                  </a:solidFill>
                  <a:cs typeface="Arial" panose="020B0604020202020204" pitchFamily="34" charset="0"/>
                </a:rPr>
                <a:t>2179</a:t>
              </a:r>
            </a:p>
          </p:txBody>
        </p:sp>
        <p:sp>
          <p:nvSpPr>
            <p:cNvPr id="31" name="TextBox 30">
              <a:extLst>
                <a:ext uri="{FF2B5EF4-FFF2-40B4-BE49-F238E27FC236}">
                  <a16:creationId xmlns:a16="http://schemas.microsoft.com/office/drawing/2014/main" id="{319B6887-33F6-7635-36DA-1D604A125113}"/>
                </a:ext>
              </a:extLst>
            </p:cNvPr>
            <p:cNvSpPr txBox="1"/>
            <p:nvPr/>
          </p:nvSpPr>
          <p:spPr>
            <a:xfrm>
              <a:off x="6644487" y="4279946"/>
              <a:ext cx="1234966" cy="260881"/>
            </a:xfrm>
            <a:prstGeom prst="rect">
              <a:avLst/>
            </a:prstGeom>
            <a:noFill/>
          </p:spPr>
          <p:txBody>
            <a:bodyPr wrap="square" rtlCol="0">
              <a:spAutoFit/>
            </a:bodyPr>
            <a:lstStyle/>
            <a:p>
              <a:pPr algn="ctr"/>
              <a:r>
                <a:rPr lang="en-GB" sz="1400" b="1">
                  <a:solidFill>
                    <a:srgbClr val="7F7F7F"/>
                  </a:solidFill>
                  <a:cs typeface="Arial" panose="020B0604020202020204" pitchFamily="34" charset="0"/>
                </a:rPr>
                <a:t>1086</a:t>
              </a:r>
            </a:p>
          </p:txBody>
        </p:sp>
        <p:cxnSp>
          <p:nvCxnSpPr>
            <p:cNvPr id="32" name="Straight Connector 31">
              <a:extLst>
                <a:ext uri="{FF2B5EF4-FFF2-40B4-BE49-F238E27FC236}">
                  <a16:creationId xmlns:a16="http://schemas.microsoft.com/office/drawing/2014/main" id="{749810FF-E1CE-0809-BCC6-483231F1B27C}"/>
                </a:ext>
              </a:extLst>
            </p:cNvPr>
            <p:cNvCxnSpPr>
              <a:cxnSpLocks/>
            </p:cNvCxnSpPr>
            <p:nvPr/>
          </p:nvCxnSpPr>
          <p:spPr>
            <a:xfrm>
              <a:off x="5388748" y="1920555"/>
              <a:ext cx="0" cy="2349627"/>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A844F3D-E267-EAB7-3DF9-F6323EAFE487}"/>
                </a:ext>
              </a:extLst>
            </p:cNvPr>
            <p:cNvSpPr txBox="1"/>
            <p:nvPr/>
          </p:nvSpPr>
          <p:spPr>
            <a:xfrm>
              <a:off x="1079800" y="4279946"/>
              <a:ext cx="1590500" cy="307777"/>
            </a:xfrm>
            <a:prstGeom prst="rect">
              <a:avLst/>
            </a:prstGeom>
            <a:noFill/>
          </p:spPr>
          <p:txBody>
            <a:bodyPr wrap="none" rtlCol="0">
              <a:spAutoFit/>
            </a:bodyPr>
            <a:lstStyle/>
            <a:p>
              <a:pPr algn="r"/>
              <a:r>
                <a:rPr lang="en-US" sz="1400" b="1">
                  <a:cs typeface="Arial" panose="020B0604020202020204" pitchFamily="34" charset="0"/>
                </a:rPr>
                <a:t>No. participants:</a:t>
              </a:r>
              <a:endParaRPr lang="en-GB" sz="1400" b="1">
                <a:cs typeface="Arial" panose="020B0604020202020204" pitchFamily="34" charset="0"/>
              </a:endParaRPr>
            </a:p>
          </p:txBody>
        </p:sp>
      </p:grpSp>
      <p:sp>
        <p:nvSpPr>
          <p:cNvPr id="6" name="Rectangle 5">
            <a:extLst>
              <a:ext uri="{FF2B5EF4-FFF2-40B4-BE49-F238E27FC236}">
                <a16:creationId xmlns:a16="http://schemas.microsoft.com/office/drawing/2014/main" id="{8B72E0E1-79BD-8C8F-0C3B-C6A1E48C2E60}"/>
              </a:ext>
            </a:extLst>
          </p:cNvPr>
          <p:cNvSpPr>
            <a:spLocks/>
          </p:cNvSpPr>
          <p:nvPr/>
        </p:nvSpPr>
        <p:spPr bwMode="auto">
          <a:xfrm>
            <a:off x="0" y="5388821"/>
            <a:ext cx="12192000" cy="706270"/>
          </a:xfrm>
          <a:prstGeom prst="rect">
            <a:avLst/>
          </a:prstGeom>
          <a:solidFill>
            <a:schemeClr val="accent1"/>
          </a:solidFill>
          <a:ln w="25400" cap="flat" cmpd="sng" algn="ctr">
            <a:solidFill>
              <a:schemeClr val="accent1"/>
            </a:solidFill>
            <a:prstDash val="solid"/>
          </a:ln>
          <a:effectLst/>
        </p:spPr>
        <p:txBody>
          <a:bodyPr wrap="square" lIns="91440" tIns="45719" rIns="91440" bIns="45719" anchor="ctr">
            <a:noAutofit/>
          </a:bodyPr>
          <a:lstStyle/>
          <a:p>
            <a:pPr algn="ctr" defTabSz="1219141" eaLnBrk="0" fontAlgn="base" hangingPunct="0">
              <a:spcBef>
                <a:spcPct val="0"/>
              </a:spcBef>
              <a:spcAft>
                <a:spcPct val="0"/>
              </a:spcAft>
              <a:defRPr/>
            </a:pPr>
            <a:r>
              <a:rPr lang="en-US" sz="2000" b="1" kern="0">
                <a:solidFill>
                  <a:srgbClr val="FFFFFF"/>
                </a:solidFill>
                <a:latin typeface="Trebuchet MS" panose="020B0603020202020204"/>
                <a:cs typeface="Arial" pitchFamily="34" charset="0"/>
              </a:rPr>
              <a:t>There were 12 incident infections among participants randomized to F/TDF and</a:t>
            </a:r>
          </a:p>
          <a:p>
            <a:pPr algn="ctr" defTabSz="1219141" eaLnBrk="0" fontAlgn="base" hangingPunct="0">
              <a:spcBef>
                <a:spcPct val="0"/>
              </a:spcBef>
              <a:spcAft>
                <a:spcPct val="0"/>
              </a:spcAft>
              <a:defRPr/>
            </a:pPr>
            <a:r>
              <a:rPr lang="en-US" sz="2000" b="1" kern="0">
                <a:solidFill>
                  <a:srgbClr val="FFFFFF"/>
                </a:solidFill>
                <a:latin typeface="Trebuchet MS" panose="020B0603020202020204"/>
                <a:cs typeface="Arial" pitchFamily="34" charset="0"/>
              </a:rPr>
              <a:t>3 incident infections among participants randomized to LEN</a:t>
            </a:r>
            <a:endParaRPr kumimoji="0" lang="en-US" sz="2000" b="1" i="0" u="none" strike="noStrike" kern="1200" cap="none" spc="0" normalizeH="0" baseline="0" noProof="0">
              <a:ln>
                <a:noFill/>
              </a:ln>
              <a:solidFill>
                <a:srgbClr val="FFFFFF">
                  <a:lumMod val="9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6185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DB514-21DB-B097-1B54-8CA3FFD7C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682C2-392B-BCD8-E1AE-737F7087CD6D}"/>
              </a:ext>
            </a:extLst>
          </p:cNvPr>
          <p:cNvSpPr>
            <a:spLocks noGrp="1"/>
          </p:cNvSpPr>
          <p:nvPr>
            <p:ph type="title"/>
          </p:nvPr>
        </p:nvSpPr>
        <p:spPr>
          <a:xfrm>
            <a:off x="509118" y="607111"/>
            <a:ext cx="10972800" cy="676564"/>
          </a:xfrm>
        </p:spPr>
        <p:txBody>
          <a:bodyPr/>
          <a:lstStyle/>
          <a:p>
            <a:r>
              <a:rPr lang="en-US">
                <a:solidFill>
                  <a:srgbClr val="1F3661"/>
                </a:solidFill>
              </a:rPr>
              <a:t>HIV Acquisition in LEN-Randomized Participants During PURPOSE 1 and PURPOSE 2</a:t>
            </a:r>
          </a:p>
        </p:txBody>
      </p:sp>
      <p:sp>
        <p:nvSpPr>
          <p:cNvPr id="36" name="Text Placeholder 2">
            <a:extLst>
              <a:ext uri="{FF2B5EF4-FFF2-40B4-BE49-F238E27FC236}">
                <a16:creationId xmlns:a16="http://schemas.microsoft.com/office/drawing/2014/main" id="{86EDC7D8-7D3C-D93B-BF84-51209FA09849}"/>
              </a:ext>
            </a:extLst>
          </p:cNvPr>
          <p:cNvSpPr txBox="1">
            <a:spLocks/>
          </p:cNvSpPr>
          <p:nvPr/>
        </p:nvSpPr>
        <p:spPr>
          <a:xfrm>
            <a:off x="415454" y="6450128"/>
            <a:ext cx="11160126" cy="297201"/>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900" i="0" u="none" strike="noStrike" kern="1200" cap="none" spc="0" normalizeH="0" baseline="30000" noProof="0" err="1">
                <a:ln>
                  <a:noFill/>
                </a:ln>
                <a:solidFill>
                  <a:srgbClr val="54565B"/>
                </a:solidFill>
                <a:effectLst/>
                <a:uLnTx/>
                <a:uFillTx/>
                <a:latin typeface="Trebuchet MS" panose="020B0603020202020204"/>
                <a:ea typeface="Times New Roman" panose="02020603050405020304" pitchFamily="18" charset="0"/>
                <a:cs typeface="Arial" panose="020B0604020202020204" pitchFamily="34" charset="0"/>
              </a:rPr>
              <a:t>a</a:t>
            </a:r>
            <a:r>
              <a:rPr kumimoji="0" lang="en-US" altLang="en-US" sz="900" i="0" u="none" strike="noStrike" kern="1200" cap="none" spc="0" normalizeH="0" baseline="0" noProof="0" err="1">
                <a:ln>
                  <a:noFill/>
                </a:ln>
                <a:solidFill>
                  <a:srgbClr val="54565B"/>
                </a:solidFill>
                <a:effectLst/>
                <a:uLnTx/>
                <a:uFillTx/>
                <a:latin typeface="Trebuchet MS" panose="020B0603020202020204"/>
                <a:ea typeface="Times New Roman" panose="02020603050405020304" pitchFamily="18" charset="0"/>
                <a:cs typeface="Arial" panose="020B0604020202020204" pitchFamily="34" charset="0"/>
              </a:rPr>
              <a:t>Missed</a:t>
            </a:r>
            <a:r>
              <a:rPr kumimoji="0" lang="en-US" altLang="en-US" sz="900" i="0" u="none" strike="noStrike" kern="1200" cap="none" spc="0" normalizeH="0" baseline="0" noProof="0">
                <a:ln>
                  <a:noFill/>
                </a:ln>
                <a:solidFill>
                  <a:srgbClr val="54565B"/>
                </a:solidFill>
                <a:effectLst/>
                <a:uLnTx/>
                <a:uFillTx/>
                <a:latin typeface="Trebuchet MS" panose="020B0603020202020204"/>
                <a:ea typeface="Times New Roman" panose="02020603050405020304" pitchFamily="18" charset="0"/>
                <a:cs typeface="Arial" panose="020B0604020202020204" pitchFamily="34" charset="0"/>
              </a:rPr>
              <a:t> LEN injections.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900" b="1" i="0" u="none" strike="noStrike" kern="1200" cap="none" spc="0" normalizeH="0" baseline="0" noProof="0">
                <a:ln>
                  <a:noFill/>
                </a:ln>
                <a:solidFill>
                  <a:srgbClr val="54565B"/>
                </a:solidFill>
                <a:effectLst/>
                <a:uLnTx/>
                <a:uFillTx/>
                <a:latin typeface="Trebuchet MS" panose="020B0603020202020204"/>
                <a:ea typeface="Times New Roman" panose="02020603050405020304" pitchFamily="18" charset="0"/>
                <a:cs typeface="Arial" panose="020B0604020202020204" pitchFamily="34" charset="0"/>
              </a:rPr>
              <a:t>F/TDF</a:t>
            </a:r>
            <a:r>
              <a:rPr kumimoji="0" lang="en-US" altLang="en-US" sz="900" b="0" i="0" u="none" strike="noStrike" kern="1200" cap="none" spc="0" normalizeH="0" baseline="0" noProof="0">
                <a:ln>
                  <a:noFill/>
                </a:ln>
                <a:solidFill>
                  <a:srgbClr val="54565B"/>
                </a:solidFill>
                <a:effectLst/>
                <a:uLnTx/>
                <a:uFillTx/>
                <a:latin typeface="Trebuchet MS" panose="020B0603020202020204"/>
                <a:ea typeface="Times New Roman" panose="02020603050405020304" pitchFamily="18" charset="0"/>
                <a:cs typeface="Arial" panose="020B0604020202020204" pitchFamily="34" charset="0"/>
              </a:rPr>
              <a:t>, emtricitabine/tenofovir disoproxil fumarate; </a:t>
            </a:r>
            <a:r>
              <a:rPr kumimoji="0" lang="en-US" altLang="en-US" sz="900" b="1" i="0" u="none" strike="noStrike" kern="1200" cap="none" spc="0" normalizeH="0" baseline="0" noProof="0">
                <a:ln>
                  <a:noFill/>
                </a:ln>
                <a:solidFill>
                  <a:srgbClr val="54565B"/>
                </a:solidFill>
                <a:effectLst/>
                <a:uLnTx/>
                <a:uFillTx/>
                <a:latin typeface="Trebuchet MS" panose="020B0603020202020204"/>
                <a:ea typeface="Times New Roman" panose="02020603050405020304" pitchFamily="18" charset="0"/>
                <a:cs typeface="Arial" panose="020B0604020202020204" pitchFamily="34" charset="0"/>
              </a:rPr>
              <a:t>LEN</a:t>
            </a:r>
            <a:r>
              <a:rPr kumimoji="0" lang="en-US" altLang="en-US" sz="900" b="0" i="0" u="none" strike="noStrike" kern="1200" cap="none" spc="0" normalizeH="0" baseline="0" noProof="0">
                <a:ln>
                  <a:noFill/>
                </a:ln>
                <a:solidFill>
                  <a:srgbClr val="54565B"/>
                </a:solidFill>
                <a:effectLst/>
                <a:uLnTx/>
                <a:uFillTx/>
                <a:latin typeface="Trebuchet MS" panose="020B0603020202020204"/>
                <a:ea typeface="Times New Roman" panose="02020603050405020304" pitchFamily="18" charset="0"/>
                <a:cs typeface="Arial" panose="020B0604020202020204" pitchFamily="34" charset="0"/>
              </a:rPr>
              <a:t>, </a:t>
            </a:r>
            <a:r>
              <a:rPr kumimoji="0" lang="en-US" altLang="en-US" sz="900" b="0" i="0" u="none" strike="noStrike" kern="1200" cap="none" spc="0" normalizeH="0" baseline="0" noProof="0" err="1">
                <a:ln>
                  <a:noFill/>
                </a:ln>
                <a:solidFill>
                  <a:srgbClr val="54565B"/>
                </a:solidFill>
                <a:effectLst/>
                <a:uLnTx/>
                <a:uFillTx/>
                <a:latin typeface="Trebuchet MS" panose="020B0603020202020204"/>
                <a:ea typeface="Times New Roman" panose="02020603050405020304" pitchFamily="18" charset="0"/>
                <a:cs typeface="Arial" panose="020B0604020202020204" pitchFamily="34" charset="0"/>
              </a:rPr>
              <a:t>lenacapavir</a:t>
            </a:r>
            <a:r>
              <a:rPr kumimoji="0" lang="en-US" altLang="en-US" sz="900" b="0" i="0" u="none" strike="noStrike" kern="1200" cap="none" spc="0" normalizeH="0" baseline="0" noProof="0">
                <a:ln>
                  <a:noFill/>
                </a:ln>
                <a:solidFill>
                  <a:srgbClr val="54565B"/>
                </a:solidFill>
                <a:effectLst/>
                <a:uLnTx/>
                <a:uFillTx/>
                <a:latin typeface="Trebuchet MS" panose="020B0603020202020204"/>
                <a:ea typeface="Times New Roman" panose="02020603050405020304" pitchFamily="18" charset="0"/>
                <a:cs typeface="Arial" panose="020B0604020202020204" pitchFamily="34" charset="0"/>
              </a:rPr>
              <a:t>; </a:t>
            </a:r>
            <a:r>
              <a:rPr kumimoji="0" lang="en-US" altLang="en-US" sz="900" b="1" i="0" u="none" strike="noStrike" kern="1200" cap="none" spc="0" normalizeH="0" baseline="0" noProof="0">
                <a:ln>
                  <a:noFill/>
                </a:ln>
                <a:solidFill>
                  <a:srgbClr val="54565B"/>
                </a:solidFill>
                <a:effectLst/>
                <a:uLnTx/>
                <a:uFillTx/>
                <a:latin typeface="Trebuchet MS" panose="020B0603020202020204"/>
                <a:ea typeface="Times New Roman" panose="02020603050405020304" pitchFamily="18" charset="0"/>
                <a:cs typeface="Arial" panose="020B0604020202020204" pitchFamily="34" charset="0"/>
              </a:rPr>
              <a:t>SC, </a:t>
            </a:r>
            <a:r>
              <a:rPr kumimoji="0" lang="en-US" altLang="en-US" sz="900" b="0" i="0" u="none" strike="noStrike" kern="1200" cap="none" spc="0" normalizeH="0" baseline="0" noProof="0">
                <a:ln>
                  <a:noFill/>
                </a:ln>
                <a:solidFill>
                  <a:srgbClr val="54565B"/>
                </a:solidFill>
                <a:effectLst/>
                <a:uLnTx/>
                <a:uFillTx/>
                <a:latin typeface="Trebuchet MS" panose="020B0603020202020204"/>
                <a:ea typeface="Times New Roman" panose="02020603050405020304" pitchFamily="18" charset="0"/>
                <a:cs typeface="Arial" panose="020B0604020202020204" pitchFamily="34" charset="0"/>
              </a:rPr>
              <a:t>subcutaneous.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1200" cap="none" spc="0" normalizeH="0" baseline="0" noProof="0">
                <a:ln>
                  <a:noFill/>
                </a:ln>
                <a:effectLst/>
                <a:uLnTx/>
                <a:uFillTx/>
                <a:latin typeface="Trebuchet MS" panose="020B0603020202020204"/>
                <a:ea typeface="+mn-ea"/>
                <a:cs typeface="+mn-cs"/>
              </a:rPr>
              <a:t>1. </a:t>
            </a:r>
            <a:r>
              <a:rPr kumimoji="0" lang="en-US" sz="900" b="0" i="0" u="none" strike="noStrike" kern="1200" cap="none" spc="0" normalizeH="0" baseline="0" noProof="0" err="1">
                <a:ln>
                  <a:noFill/>
                </a:ln>
                <a:effectLst/>
                <a:uLnTx/>
                <a:uFillTx/>
                <a:latin typeface="Trebuchet MS" panose="020B0603020202020204"/>
                <a:ea typeface="+mn-ea"/>
                <a:cs typeface="+mn-cs"/>
              </a:rPr>
              <a:t>Ogbuagu</a:t>
            </a:r>
            <a:r>
              <a:rPr kumimoji="0" lang="en-US" sz="900" b="0" i="0" u="none" strike="noStrike" kern="1200" cap="none" spc="0" normalizeH="0" baseline="0" noProof="0">
                <a:ln>
                  <a:noFill/>
                </a:ln>
                <a:effectLst/>
                <a:uLnTx/>
                <a:uFillTx/>
                <a:latin typeface="Trebuchet MS" panose="020B0603020202020204"/>
                <a:ea typeface="+mn-ea"/>
                <a:cs typeface="+mn-cs"/>
              </a:rPr>
              <a:t> O, et al. Oral O49 presented at: HIV Glasgow; November 10-13, 2024; Glasgow, UK. 2. </a:t>
            </a:r>
            <a:r>
              <a:rPr kumimoji="0" lang="da-DK" sz="900" b="0" i="0" u="none" strike="noStrike" kern="1600" cap="none" spc="-50" normalizeH="0" baseline="0" noProof="0">
                <a:ln>
                  <a:noFill/>
                </a:ln>
                <a:effectLst/>
                <a:uLnTx/>
                <a:uFillTx/>
                <a:latin typeface="Trebuchet MS" panose="020B0603020202020204"/>
                <a:ea typeface="+mn-ea"/>
                <a:cs typeface="+mn-cs"/>
              </a:rPr>
              <a:t>Kelley CF, et al. </a:t>
            </a:r>
            <a:r>
              <a:rPr kumimoji="0" lang="da-DK" sz="900" b="0" i="1" u="none" strike="noStrike" kern="1600" cap="none" spc="-50" normalizeH="0" baseline="0" noProof="0">
                <a:ln>
                  <a:noFill/>
                </a:ln>
                <a:effectLst/>
                <a:uLnTx/>
                <a:uFillTx/>
                <a:latin typeface="Trebuchet MS" panose="020B0603020202020204"/>
                <a:ea typeface="+mn-ea"/>
                <a:cs typeface="+mn-cs"/>
              </a:rPr>
              <a:t>N Engl J Med</a:t>
            </a:r>
            <a:r>
              <a:rPr kumimoji="0" lang="da-DK" sz="900" b="0" i="0" u="none" strike="noStrike" kern="1600" cap="none" spc="-50" normalizeH="0" baseline="0" noProof="0">
                <a:ln>
                  <a:noFill/>
                </a:ln>
                <a:effectLst/>
                <a:uLnTx/>
                <a:uFillTx/>
                <a:latin typeface="Trebuchet MS" panose="020B0603020202020204"/>
                <a:ea typeface="+mn-ea"/>
                <a:cs typeface="+mn-cs"/>
              </a:rPr>
              <a:t>. 2025;392:1261-76. </a:t>
            </a:r>
            <a:endParaRPr kumimoji="0" lang="en-GB" sz="900" b="0" i="0" u="none" strike="noStrike" kern="1200" cap="none" spc="0" normalizeH="0" baseline="0" noProof="0">
              <a:ln>
                <a:noFill/>
              </a:ln>
              <a:effectLst/>
              <a:uLnTx/>
              <a:uFillTx/>
              <a:latin typeface="Trebuchet MS" panose="020B0603020202020204"/>
              <a:ea typeface="+mn-ea"/>
              <a:cs typeface="+mn-cs"/>
            </a:endParaRPr>
          </a:p>
        </p:txBody>
      </p:sp>
      <p:graphicFrame>
        <p:nvGraphicFramePr>
          <p:cNvPr id="643" name="Table 642">
            <a:extLst>
              <a:ext uri="{FF2B5EF4-FFF2-40B4-BE49-F238E27FC236}">
                <a16:creationId xmlns:a16="http://schemas.microsoft.com/office/drawing/2014/main" id="{986FFC81-802C-19C6-ACDB-84899BF66DEF}"/>
              </a:ext>
            </a:extLst>
          </p:cNvPr>
          <p:cNvGraphicFramePr>
            <a:graphicFrameLocks noGrp="1"/>
          </p:cNvGraphicFramePr>
          <p:nvPr>
            <p:extLst>
              <p:ext uri="{D42A27DB-BD31-4B8C-83A1-F6EECF244321}">
                <p14:modId xmlns:p14="http://schemas.microsoft.com/office/powerpoint/2010/main" val="2450022340"/>
              </p:ext>
            </p:extLst>
          </p:nvPr>
        </p:nvGraphicFramePr>
        <p:xfrm>
          <a:off x="244046" y="1476941"/>
          <a:ext cx="4032000" cy="4028708"/>
        </p:xfrm>
        <a:graphic>
          <a:graphicData uri="http://schemas.openxmlformats.org/drawingml/2006/table">
            <a:tbl>
              <a:tblPr firstRow="1" bandRow="1">
                <a:tableStyleId>{5940675A-B579-460E-94D1-54222C63F5DA}</a:tableStyleId>
              </a:tblPr>
              <a:tblGrid>
                <a:gridCol w="1263595">
                  <a:extLst>
                    <a:ext uri="{9D8B030D-6E8A-4147-A177-3AD203B41FA5}">
                      <a16:colId xmlns:a16="http://schemas.microsoft.com/office/drawing/2014/main" val="2080491351"/>
                    </a:ext>
                  </a:extLst>
                </a:gridCol>
                <a:gridCol w="1426866">
                  <a:extLst>
                    <a:ext uri="{9D8B030D-6E8A-4147-A177-3AD203B41FA5}">
                      <a16:colId xmlns:a16="http://schemas.microsoft.com/office/drawing/2014/main" val="3533758256"/>
                    </a:ext>
                  </a:extLst>
                </a:gridCol>
                <a:gridCol w="1341539">
                  <a:extLst>
                    <a:ext uri="{9D8B030D-6E8A-4147-A177-3AD203B41FA5}">
                      <a16:colId xmlns:a16="http://schemas.microsoft.com/office/drawing/2014/main" val="2048614213"/>
                    </a:ext>
                  </a:extLst>
                </a:gridCol>
              </a:tblGrid>
              <a:tr h="572708">
                <a:tc>
                  <a:txBody>
                    <a:bodyPr/>
                    <a:lstStyle/>
                    <a:p>
                      <a:pPr algn="ctr"/>
                      <a:r>
                        <a:rPr lang="en-US" sz="1600" b="1">
                          <a:solidFill>
                            <a:schemeClr val="bg1"/>
                          </a:solidFill>
                        </a:rPr>
                        <a:t>Study</a:t>
                      </a:r>
                      <a:endParaRPr lang="en-GB" sz="1600" b="1">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03661"/>
                    </a:solidFill>
                  </a:tcPr>
                </a:tc>
                <a:tc>
                  <a:txBody>
                    <a:bodyPr/>
                    <a:lstStyle/>
                    <a:p>
                      <a:pPr algn="ctr"/>
                      <a:r>
                        <a:rPr lang="en-US" sz="1600" b="1">
                          <a:solidFill>
                            <a:schemeClr val="bg1"/>
                          </a:solidFill>
                        </a:rPr>
                        <a:t>Presented</a:t>
                      </a:r>
                      <a:endParaRPr lang="en-GB" sz="1600" b="1">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03661"/>
                    </a:solidFill>
                  </a:tcPr>
                </a:tc>
                <a:tc>
                  <a:txBody>
                    <a:bodyPr/>
                    <a:lstStyle/>
                    <a:p>
                      <a:pPr algn="ctr"/>
                      <a:r>
                        <a:rPr lang="en-US" sz="1600" b="1">
                          <a:solidFill>
                            <a:schemeClr val="bg1"/>
                          </a:solidFill>
                        </a:rPr>
                        <a:t>Participant</a:t>
                      </a:r>
                      <a:endParaRPr lang="en-GB" sz="1600" b="1">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03661"/>
                    </a:solidFill>
                  </a:tcPr>
                </a:tc>
                <a:extLst>
                  <a:ext uri="{0D108BD9-81ED-4DB2-BD59-A6C34878D82A}">
                    <a16:rowId xmlns:a16="http://schemas.microsoft.com/office/drawing/2014/main" val="1859147854"/>
                  </a:ext>
                </a:extLst>
              </a:tr>
              <a:tr h="684000">
                <a:tc>
                  <a:txBody>
                    <a:bodyPr/>
                    <a:lstStyle/>
                    <a:p>
                      <a:pPr algn="ctr"/>
                      <a:r>
                        <a:rPr lang="en-US" sz="1600">
                          <a:solidFill>
                            <a:schemeClr val="tx1">
                              <a:lumMod val="50000"/>
                            </a:schemeClr>
                          </a:solidFill>
                        </a:rPr>
                        <a:t>PURPOSE 2</a:t>
                      </a:r>
                      <a:endParaRPr lang="en-GB" sz="16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a:solidFill>
                            <a:schemeClr val="tx1">
                              <a:lumMod val="50000"/>
                            </a:schemeClr>
                          </a:solidFill>
                        </a:rPr>
                        <a:t>Previously presented</a:t>
                      </a:r>
                      <a:r>
                        <a:rPr lang="en-US" sz="1600" baseline="30000">
                          <a:solidFill>
                            <a:schemeClr val="tx1">
                              <a:lumMod val="50000"/>
                            </a:schemeClr>
                          </a:solidFill>
                        </a:rPr>
                        <a:t>1,2</a:t>
                      </a:r>
                      <a:endParaRPr lang="en-GB" sz="16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800">
                          <a:solidFill>
                            <a:schemeClr val="tx1">
                              <a:lumMod val="50000"/>
                            </a:schemeClr>
                          </a:solidFill>
                        </a:rPr>
                        <a:t>A</a:t>
                      </a:r>
                      <a:endParaRPr lang="en-GB" sz="18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9755470"/>
                  </a:ext>
                </a:extLst>
              </a:tr>
              <a:tr h="684000">
                <a:tc>
                  <a:txBody>
                    <a:bodyPr/>
                    <a:lstStyle/>
                    <a:p>
                      <a:pPr algn="ctr"/>
                      <a:r>
                        <a:rPr lang="en-US" sz="1600">
                          <a:solidFill>
                            <a:schemeClr val="tx1">
                              <a:lumMod val="50000"/>
                            </a:schemeClr>
                          </a:solidFill>
                        </a:rPr>
                        <a:t>PURPOSE 2</a:t>
                      </a:r>
                      <a:endParaRPr lang="en-GB" sz="16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a:solidFill>
                            <a:schemeClr val="tx1">
                              <a:lumMod val="50000"/>
                            </a:schemeClr>
                          </a:solidFill>
                        </a:rPr>
                        <a:t>Previously presented</a:t>
                      </a:r>
                      <a:r>
                        <a:rPr lang="en-US" sz="1600" baseline="30000">
                          <a:solidFill>
                            <a:schemeClr val="tx1">
                              <a:lumMod val="50000"/>
                            </a:schemeClr>
                          </a:solidFill>
                        </a:rPr>
                        <a:t>1,2</a:t>
                      </a:r>
                      <a:endParaRPr lang="en-GB" sz="16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800">
                          <a:solidFill>
                            <a:schemeClr val="tx1">
                              <a:lumMod val="50000"/>
                            </a:schemeClr>
                          </a:solidFill>
                        </a:rPr>
                        <a:t>B</a:t>
                      </a:r>
                      <a:endParaRPr lang="en-GB" sz="180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5676486"/>
                  </a:ext>
                </a:extLst>
              </a:tr>
              <a:tr h="684000">
                <a:tc>
                  <a:txBody>
                    <a:bodyPr/>
                    <a:lstStyle/>
                    <a:p>
                      <a:pPr algn="ctr"/>
                      <a:r>
                        <a:rPr lang="en-US" sz="1600" b="0">
                          <a:solidFill>
                            <a:schemeClr val="tx1">
                              <a:lumMod val="50000"/>
                            </a:schemeClr>
                          </a:solidFill>
                        </a:rPr>
                        <a:t>PURPOSE 1</a:t>
                      </a:r>
                      <a:endParaRPr lang="en-GB" sz="1600" b="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600" b="0">
                          <a:solidFill>
                            <a:schemeClr val="tx1">
                              <a:lumMod val="50000"/>
                            </a:schemeClr>
                          </a:solidFill>
                        </a:rPr>
                        <a:t>Prior presentation</a:t>
                      </a:r>
                      <a:endParaRPr lang="en-GB" sz="1600" b="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800" b="0">
                          <a:solidFill>
                            <a:schemeClr val="tx1">
                              <a:lumMod val="50000"/>
                            </a:schemeClr>
                          </a:solidFill>
                        </a:rPr>
                        <a:t>C (new)</a:t>
                      </a:r>
                      <a:endParaRPr lang="en-GB" sz="1800" b="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1771509"/>
                  </a:ext>
                </a:extLst>
              </a:tr>
              <a:tr h="684000">
                <a:tc>
                  <a:txBody>
                    <a:bodyPr/>
                    <a:lstStyle/>
                    <a:p>
                      <a:pPr algn="ctr"/>
                      <a:r>
                        <a:rPr lang="en-US" sz="1600" b="0">
                          <a:solidFill>
                            <a:schemeClr val="tx1">
                              <a:lumMod val="50000"/>
                            </a:schemeClr>
                          </a:solidFill>
                        </a:rPr>
                        <a:t>PURPOSE 1</a:t>
                      </a:r>
                      <a:endParaRPr lang="en-GB" sz="1600" b="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600" b="0">
                          <a:solidFill>
                            <a:schemeClr val="tx1">
                              <a:lumMod val="50000"/>
                            </a:schemeClr>
                          </a:solidFill>
                        </a:rPr>
                        <a:t>Prior presentation</a:t>
                      </a:r>
                      <a:endParaRPr lang="en-GB" sz="1600" b="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solidFill>
                            <a:schemeClr val="tx1">
                              <a:lumMod val="50000"/>
                            </a:schemeClr>
                          </a:solidFill>
                        </a:rPr>
                        <a:t>D (new)</a:t>
                      </a:r>
                      <a:endParaRPr lang="en-GB" sz="1800" b="0">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6556997"/>
                  </a:ext>
                </a:extLst>
              </a:tr>
              <a:tr h="720000">
                <a:tc>
                  <a:txBody>
                    <a:bodyPr/>
                    <a:lstStyle/>
                    <a:p>
                      <a:pPr algn="ctr"/>
                      <a:r>
                        <a:rPr lang="en-US" sz="1600" b="1">
                          <a:solidFill>
                            <a:schemeClr val="tx1">
                              <a:lumMod val="50000"/>
                            </a:schemeClr>
                          </a:solidFill>
                        </a:rPr>
                        <a:t>PURPOSE 2</a:t>
                      </a:r>
                      <a:endParaRPr lang="en-GB" sz="1600" b="1">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3DD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1">
                              <a:lumMod val="50000"/>
                            </a:schemeClr>
                          </a:solidFill>
                        </a:rPr>
                        <a:t>This presentation</a:t>
                      </a:r>
                      <a:endParaRPr lang="en-GB" sz="1600" b="1">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3DDEA"/>
                    </a:solidFill>
                  </a:tcPr>
                </a:tc>
                <a:tc>
                  <a:txBody>
                    <a:bodyPr/>
                    <a:lstStyle/>
                    <a:p>
                      <a:pPr algn="ctr"/>
                      <a:r>
                        <a:rPr lang="en-US" sz="1800" b="1">
                          <a:solidFill>
                            <a:schemeClr val="tx1">
                              <a:lumMod val="50000"/>
                            </a:schemeClr>
                          </a:solidFill>
                        </a:rPr>
                        <a:t>E (new)</a:t>
                      </a:r>
                      <a:endParaRPr lang="en-GB" sz="1800" b="1">
                        <a:solidFill>
                          <a:schemeClr val="tx1">
                            <a:lumMod val="50000"/>
                          </a:schemeClr>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3DDEA"/>
                    </a:solidFill>
                  </a:tcPr>
                </a:tc>
                <a:extLst>
                  <a:ext uri="{0D108BD9-81ED-4DB2-BD59-A6C34878D82A}">
                    <a16:rowId xmlns:a16="http://schemas.microsoft.com/office/drawing/2014/main" val="1586269273"/>
                  </a:ext>
                </a:extLst>
              </a:tr>
            </a:tbl>
          </a:graphicData>
        </a:graphic>
      </p:graphicFrame>
      <p:sp>
        <p:nvSpPr>
          <p:cNvPr id="644" name="TextBox 643">
            <a:extLst>
              <a:ext uri="{FF2B5EF4-FFF2-40B4-BE49-F238E27FC236}">
                <a16:creationId xmlns:a16="http://schemas.microsoft.com/office/drawing/2014/main" id="{7E56D4E3-306B-38FD-504E-5E2FE6BB748D}"/>
              </a:ext>
            </a:extLst>
          </p:cNvPr>
          <p:cNvSpPr txBox="1"/>
          <p:nvPr/>
        </p:nvSpPr>
        <p:spPr>
          <a:xfrm>
            <a:off x="7175715" y="5834464"/>
            <a:ext cx="116564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4565B">
                    <a:lumMod val="50000"/>
                  </a:srgbClr>
                </a:solidFill>
                <a:effectLst/>
                <a:uLnTx/>
                <a:uFillTx/>
                <a:latin typeface="Trebuchet MS" panose="020B0603020202020204"/>
                <a:ea typeface="+mn-ea"/>
                <a:cs typeface="+mn-cs"/>
              </a:rPr>
              <a:t>Study Week</a:t>
            </a:r>
            <a:endParaRPr kumimoji="0" lang="en-GB" sz="1400" b="1" i="0" u="none" strike="noStrike" kern="1200" cap="none" spc="0" normalizeH="0" baseline="0" noProof="0">
              <a:ln>
                <a:noFill/>
              </a:ln>
              <a:solidFill>
                <a:srgbClr val="54565B">
                  <a:lumMod val="50000"/>
                </a:srgbClr>
              </a:solidFill>
              <a:effectLst/>
              <a:uLnTx/>
              <a:uFillTx/>
              <a:latin typeface="Trebuchet MS" panose="020B0603020202020204"/>
              <a:ea typeface="+mn-ea"/>
              <a:cs typeface="+mn-cs"/>
            </a:endParaRPr>
          </a:p>
        </p:txBody>
      </p:sp>
      <p:graphicFrame>
        <p:nvGraphicFramePr>
          <p:cNvPr id="6" name="Chart 5">
            <a:extLst>
              <a:ext uri="{FF2B5EF4-FFF2-40B4-BE49-F238E27FC236}">
                <a16:creationId xmlns:a16="http://schemas.microsoft.com/office/drawing/2014/main" id="{477CE6A0-416F-E6FC-E47C-11E55E56DDC5}"/>
              </a:ext>
            </a:extLst>
          </p:cNvPr>
          <p:cNvGraphicFramePr>
            <a:graphicFrameLocks/>
          </p:cNvGraphicFramePr>
          <p:nvPr/>
        </p:nvGraphicFramePr>
        <p:xfrm>
          <a:off x="3484511" y="2182679"/>
          <a:ext cx="7164568" cy="366052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2CAA776-62D6-8CB7-1F46-9362840F722B}"/>
              </a:ext>
            </a:extLst>
          </p:cNvPr>
          <p:cNvSpPr txBox="1"/>
          <p:nvPr/>
        </p:nvSpPr>
        <p:spPr>
          <a:xfrm>
            <a:off x="4731031" y="2236923"/>
            <a:ext cx="1379619" cy="307777"/>
          </a:xfrm>
          <a:prstGeom prst="rect">
            <a:avLst/>
          </a:prstGeom>
          <a:noFill/>
        </p:spPr>
        <p:txBody>
          <a:bodyPr wrap="square" rtlCol="0">
            <a:spAutoFit/>
          </a:bodyPr>
          <a:lstStyle/>
          <a:p>
            <a:pPr algn="ctr"/>
            <a:r>
              <a:rPr lang="en-GB" sz="1400" b="1">
                <a:solidFill>
                  <a:schemeClr val="accent1"/>
                </a:solidFill>
              </a:rPr>
              <a:t>Week 13</a:t>
            </a:r>
          </a:p>
        </p:txBody>
      </p:sp>
      <p:sp>
        <p:nvSpPr>
          <p:cNvPr id="12" name="TextBox 11">
            <a:extLst>
              <a:ext uri="{FF2B5EF4-FFF2-40B4-BE49-F238E27FC236}">
                <a16:creationId xmlns:a16="http://schemas.microsoft.com/office/drawing/2014/main" id="{7FD75B32-0113-79D8-E628-B69EA8F47A3A}"/>
              </a:ext>
            </a:extLst>
          </p:cNvPr>
          <p:cNvSpPr txBox="1"/>
          <p:nvPr/>
        </p:nvSpPr>
        <p:spPr>
          <a:xfrm>
            <a:off x="5700333" y="2824004"/>
            <a:ext cx="1379619" cy="307777"/>
          </a:xfrm>
          <a:prstGeom prst="rect">
            <a:avLst/>
          </a:prstGeom>
          <a:noFill/>
        </p:spPr>
        <p:txBody>
          <a:bodyPr wrap="square" rtlCol="0">
            <a:spAutoFit/>
          </a:bodyPr>
          <a:lstStyle/>
          <a:p>
            <a:pPr algn="ctr"/>
            <a:r>
              <a:rPr lang="en-GB" sz="1400" b="1">
                <a:solidFill>
                  <a:schemeClr val="accent1"/>
                </a:solidFill>
              </a:rPr>
              <a:t>Week 26</a:t>
            </a:r>
          </a:p>
        </p:txBody>
      </p:sp>
      <p:sp>
        <p:nvSpPr>
          <p:cNvPr id="17" name="TextBox 16">
            <a:extLst>
              <a:ext uri="{FF2B5EF4-FFF2-40B4-BE49-F238E27FC236}">
                <a16:creationId xmlns:a16="http://schemas.microsoft.com/office/drawing/2014/main" id="{F4F33463-806E-C6DB-497F-FAFE69D83799}"/>
              </a:ext>
            </a:extLst>
          </p:cNvPr>
          <p:cNvSpPr txBox="1"/>
          <p:nvPr/>
        </p:nvSpPr>
        <p:spPr>
          <a:xfrm>
            <a:off x="7255020" y="4825081"/>
            <a:ext cx="1379619" cy="307777"/>
          </a:xfrm>
          <a:prstGeom prst="rect">
            <a:avLst/>
          </a:prstGeom>
          <a:noFill/>
        </p:spPr>
        <p:txBody>
          <a:bodyPr wrap="square" rtlCol="0">
            <a:spAutoFit/>
          </a:bodyPr>
          <a:lstStyle/>
          <a:p>
            <a:pPr algn="ctr"/>
            <a:r>
              <a:rPr lang="en-GB" sz="1400" b="1">
                <a:solidFill>
                  <a:schemeClr val="accent1"/>
                </a:solidFill>
              </a:rPr>
              <a:t>Week 52</a:t>
            </a:r>
          </a:p>
        </p:txBody>
      </p:sp>
      <p:sp>
        <p:nvSpPr>
          <p:cNvPr id="18" name="TextBox 17">
            <a:extLst>
              <a:ext uri="{FF2B5EF4-FFF2-40B4-BE49-F238E27FC236}">
                <a16:creationId xmlns:a16="http://schemas.microsoft.com/office/drawing/2014/main" id="{C90ABA80-F4D3-DD4D-538E-9B0BF1E7AD3A}"/>
              </a:ext>
            </a:extLst>
          </p:cNvPr>
          <p:cNvSpPr txBox="1"/>
          <p:nvPr/>
        </p:nvSpPr>
        <p:spPr>
          <a:xfrm>
            <a:off x="7476356" y="3522515"/>
            <a:ext cx="936949" cy="307777"/>
          </a:xfrm>
          <a:prstGeom prst="rect">
            <a:avLst/>
          </a:prstGeom>
          <a:noFill/>
        </p:spPr>
        <p:txBody>
          <a:bodyPr wrap="square" rtlCol="0">
            <a:spAutoFit/>
          </a:bodyPr>
          <a:lstStyle/>
          <a:p>
            <a:pPr algn="ctr"/>
            <a:r>
              <a:rPr lang="en-GB" sz="1400" b="1">
                <a:solidFill>
                  <a:schemeClr val="accent1"/>
                </a:solidFill>
              </a:rPr>
              <a:t>Week 52</a:t>
            </a:r>
          </a:p>
        </p:txBody>
      </p:sp>
      <p:sp>
        <p:nvSpPr>
          <p:cNvPr id="19" name="TextBox 18">
            <a:extLst>
              <a:ext uri="{FF2B5EF4-FFF2-40B4-BE49-F238E27FC236}">
                <a16:creationId xmlns:a16="http://schemas.microsoft.com/office/drawing/2014/main" id="{8CB97240-3C39-6234-10CC-C5F7AABB961D}"/>
              </a:ext>
            </a:extLst>
          </p:cNvPr>
          <p:cNvSpPr txBox="1"/>
          <p:nvPr/>
        </p:nvSpPr>
        <p:spPr>
          <a:xfrm>
            <a:off x="9897919" y="4383371"/>
            <a:ext cx="1379619" cy="307777"/>
          </a:xfrm>
          <a:prstGeom prst="rect">
            <a:avLst/>
          </a:prstGeom>
          <a:noFill/>
        </p:spPr>
        <p:txBody>
          <a:bodyPr wrap="square" rtlCol="0">
            <a:spAutoFit/>
          </a:bodyPr>
          <a:lstStyle/>
          <a:p>
            <a:pPr algn="ctr"/>
            <a:r>
              <a:rPr lang="en-GB" sz="1400" b="1">
                <a:solidFill>
                  <a:schemeClr val="accent1"/>
                </a:solidFill>
              </a:rPr>
              <a:t>Week 95</a:t>
            </a:r>
          </a:p>
        </p:txBody>
      </p:sp>
      <p:sp>
        <p:nvSpPr>
          <p:cNvPr id="20" name="Flowchart: Summing Junction 19">
            <a:extLst>
              <a:ext uri="{FF2B5EF4-FFF2-40B4-BE49-F238E27FC236}">
                <a16:creationId xmlns:a16="http://schemas.microsoft.com/office/drawing/2014/main" id="{914700F1-837E-3285-0F7B-12A10D2DB22F}"/>
              </a:ext>
            </a:extLst>
          </p:cNvPr>
          <p:cNvSpPr>
            <a:spLocks/>
          </p:cNvSpPr>
          <p:nvPr/>
        </p:nvSpPr>
        <p:spPr>
          <a:xfrm>
            <a:off x="5032774" y="2553601"/>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 name="Flowchart: Summing Junction 20">
            <a:extLst>
              <a:ext uri="{FF2B5EF4-FFF2-40B4-BE49-F238E27FC236}">
                <a16:creationId xmlns:a16="http://schemas.microsoft.com/office/drawing/2014/main" id="{18A39EAF-05FE-EE99-C672-FE859254E9C1}"/>
              </a:ext>
            </a:extLst>
          </p:cNvPr>
          <p:cNvSpPr>
            <a:spLocks noChangeAspect="1"/>
          </p:cNvSpPr>
          <p:nvPr/>
        </p:nvSpPr>
        <p:spPr>
          <a:xfrm>
            <a:off x="5816893" y="3187565"/>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 name="Flowchart: Summing Junction 21">
            <a:extLst>
              <a:ext uri="{FF2B5EF4-FFF2-40B4-BE49-F238E27FC236}">
                <a16:creationId xmlns:a16="http://schemas.microsoft.com/office/drawing/2014/main" id="{98204800-C2D0-1CFD-BD22-50B8DE403EC0}"/>
              </a:ext>
            </a:extLst>
          </p:cNvPr>
          <p:cNvSpPr>
            <a:spLocks noChangeAspect="1"/>
          </p:cNvSpPr>
          <p:nvPr/>
        </p:nvSpPr>
        <p:spPr>
          <a:xfrm>
            <a:off x="7390469" y="3825389"/>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Flowchart: Summing Junction 22">
            <a:extLst>
              <a:ext uri="{FF2B5EF4-FFF2-40B4-BE49-F238E27FC236}">
                <a16:creationId xmlns:a16="http://schemas.microsoft.com/office/drawing/2014/main" id="{9C0C3652-999D-D396-EA66-B49005695CAF}"/>
              </a:ext>
            </a:extLst>
          </p:cNvPr>
          <p:cNvSpPr>
            <a:spLocks noChangeAspect="1"/>
          </p:cNvSpPr>
          <p:nvPr/>
        </p:nvSpPr>
        <p:spPr>
          <a:xfrm>
            <a:off x="7390469" y="5098677"/>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4" name="Graphic 42">
            <a:extLst>
              <a:ext uri="{FF2B5EF4-FFF2-40B4-BE49-F238E27FC236}">
                <a16:creationId xmlns:a16="http://schemas.microsoft.com/office/drawing/2014/main" id="{06D0CC83-6B62-1AD6-544B-951C69C9F7F8}"/>
              </a:ext>
            </a:extLst>
          </p:cNvPr>
          <p:cNvGrpSpPr>
            <a:grpSpLocks noChangeAspect="1"/>
          </p:cNvGrpSpPr>
          <p:nvPr/>
        </p:nvGrpSpPr>
        <p:grpSpPr>
          <a:xfrm>
            <a:off x="4307413" y="2242091"/>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25" name="Freeform 44">
              <a:extLst>
                <a:ext uri="{FF2B5EF4-FFF2-40B4-BE49-F238E27FC236}">
                  <a16:creationId xmlns:a16="http://schemas.microsoft.com/office/drawing/2014/main" id="{3673E54D-51E3-A0D6-C7AA-5FAD9EC5DA08}"/>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 name="Freeform 45">
              <a:extLst>
                <a:ext uri="{FF2B5EF4-FFF2-40B4-BE49-F238E27FC236}">
                  <a16:creationId xmlns:a16="http://schemas.microsoft.com/office/drawing/2014/main" id="{E1E8D444-5A4C-96B3-37D8-1C7E426498A1}"/>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 name="Freeform 46">
              <a:extLst>
                <a:ext uri="{FF2B5EF4-FFF2-40B4-BE49-F238E27FC236}">
                  <a16:creationId xmlns:a16="http://schemas.microsoft.com/office/drawing/2014/main" id="{561F1566-20B3-4F07-2C22-468A36560BE1}"/>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 name="Freeform 49">
              <a:extLst>
                <a:ext uri="{FF2B5EF4-FFF2-40B4-BE49-F238E27FC236}">
                  <a16:creationId xmlns:a16="http://schemas.microsoft.com/office/drawing/2014/main" id="{C8EA7BEA-A770-1EFE-D98F-7E721937AE5A}"/>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 name="Freeform 55">
              <a:extLst>
                <a:ext uri="{FF2B5EF4-FFF2-40B4-BE49-F238E27FC236}">
                  <a16:creationId xmlns:a16="http://schemas.microsoft.com/office/drawing/2014/main" id="{0E081309-DB62-1872-4B9D-B506333D0BFA}"/>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 name="Freeform 56">
              <a:extLst>
                <a:ext uri="{FF2B5EF4-FFF2-40B4-BE49-F238E27FC236}">
                  <a16:creationId xmlns:a16="http://schemas.microsoft.com/office/drawing/2014/main" id="{274954E7-2901-D4D1-22E1-194A4F74DE17}"/>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 name="Freeform 57">
              <a:extLst>
                <a:ext uri="{FF2B5EF4-FFF2-40B4-BE49-F238E27FC236}">
                  <a16:creationId xmlns:a16="http://schemas.microsoft.com/office/drawing/2014/main" id="{C962D89F-703F-AB41-82F7-5A6317FDA780}"/>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 name="Freeform 67">
              <a:extLst>
                <a:ext uri="{FF2B5EF4-FFF2-40B4-BE49-F238E27FC236}">
                  <a16:creationId xmlns:a16="http://schemas.microsoft.com/office/drawing/2014/main" id="{6C9965CD-D3C3-A7F9-9C65-5278FEB781B9}"/>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 name="Freeform 68">
              <a:extLst>
                <a:ext uri="{FF2B5EF4-FFF2-40B4-BE49-F238E27FC236}">
                  <a16:creationId xmlns:a16="http://schemas.microsoft.com/office/drawing/2014/main" id="{144C628A-39BE-A8BD-5FBA-366470206F8E}"/>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5" name="Freeform 69">
              <a:extLst>
                <a:ext uri="{FF2B5EF4-FFF2-40B4-BE49-F238E27FC236}">
                  <a16:creationId xmlns:a16="http://schemas.microsoft.com/office/drawing/2014/main" id="{7CD88F80-B6AA-F6B0-41EE-636AE1583D29}"/>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 name="Freeform 70">
              <a:extLst>
                <a:ext uri="{FF2B5EF4-FFF2-40B4-BE49-F238E27FC236}">
                  <a16:creationId xmlns:a16="http://schemas.microsoft.com/office/drawing/2014/main" id="{FB407916-7355-7CA8-4A77-763836B3BFC2}"/>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 name="Freeform 71">
              <a:extLst>
                <a:ext uri="{FF2B5EF4-FFF2-40B4-BE49-F238E27FC236}">
                  <a16:creationId xmlns:a16="http://schemas.microsoft.com/office/drawing/2014/main" id="{679BDE11-6760-955B-F3FE-72973EB74C8D}"/>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 name="Freeform 72">
              <a:extLst>
                <a:ext uri="{FF2B5EF4-FFF2-40B4-BE49-F238E27FC236}">
                  <a16:creationId xmlns:a16="http://schemas.microsoft.com/office/drawing/2014/main" id="{0D0B4D19-3281-D550-3A08-AA3967EC06B9}"/>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 name="Freeform 73">
              <a:extLst>
                <a:ext uri="{FF2B5EF4-FFF2-40B4-BE49-F238E27FC236}">
                  <a16:creationId xmlns:a16="http://schemas.microsoft.com/office/drawing/2014/main" id="{CAE6AD7C-BAFE-CB11-6BF1-8347FF66891D}"/>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 name="Freeform 74">
              <a:extLst>
                <a:ext uri="{FF2B5EF4-FFF2-40B4-BE49-F238E27FC236}">
                  <a16:creationId xmlns:a16="http://schemas.microsoft.com/office/drawing/2014/main" id="{5D61E82B-ADCA-4524-565F-5B6191DB35DF}"/>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 name="Freeform 75">
              <a:extLst>
                <a:ext uri="{FF2B5EF4-FFF2-40B4-BE49-F238E27FC236}">
                  <a16:creationId xmlns:a16="http://schemas.microsoft.com/office/drawing/2014/main" id="{D1B30738-3A0C-CE50-8028-2802F164AE4A}"/>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 name="Freeform 76">
              <a:extLst>
                <a:ext uri="{FF2B5EF4-FFF2-40B4-BE49-F238E27FC236}">
                  <a16:creationId xmlns:a16="http://schemas.microsoft.com/office/drawing/2014/main" id="{95593856-EB63-5B8D-E737-A68B51366A7E}"/>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 name="Freeform 78">
              <a:extLst>
                <a:ext uri="{FF2B5EF4-FFF2-40B4-BE49-F238E27FC236}">
                  <a16:creationId xmlns:a16="http://schemas.microsoft.com/office/drawing/2014/main" id="{53897E9B-51EF-A6EE-AAAA-C3932DCA6605}"/>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 name="Freeform 80">
              <a:extLst>
                <a:ext uri="{FF2B5EF4-FFF2-40B4-BE49-F238E27FC236}">
                  <a16:creationId xmlns:a16="http://schemas.microsoft.com/office/drawing/2014/main" id="{234D2CE5-2C4C-55F6-D2C0-F158528C5834}"/>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46" name="Graphic 42">
            <a:extLst>
              <a:ext uri="{FF2B5EF4-FFF2-40B4-BE49-F238E27FC236}">
                <a16:creationId xmlns:a16="http://schemas.microsoft.com/office/drawing/2014/main" id="{4CF1CCB7-9710-FD50-0597-D1D900835263}"/>
              </a:ext>
            </a:extLst>
          </p:cNvPr>
          <p:cNvGrpSpPr>
            <a:grpSpLocks noChangeAspect="1"/>
          </p:cNvGrpSpPr>
          <p:nvPr/>
        </p:nvGrpSpPr>
        <p:grpSpPr>
          <a:xfrm>
            <a:off x="4307413" y="2881982"/>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47" name="Freeform 44">
              <a:extLst>
                <a:ext uri="{FF2B5EF4-FFF2-40B4-BE49-F238E27FC236}">
                  <a16:creationId xmlns:a16="http://schemas.microsoft.com/office/drawing/2014/main" id="{C9E8FF58-0545-3A6F-815C-065E761DDB89}"/>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 name="Freeform 45">
              <a:extLst>
                <a:ext uri="{FF2B5EF4-FFF2-40B4-BE49-F238E27FC236}">
                  <a16:creationId xmlns:a16="http://schemas.microsoft.com/office/drawing/2014/main" id="{CB253C3C-6EFE-97FB-E4A4-F417CD1A6D2C}"/>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 name="Freeform 46">
              <a:extLst>
                <a:ext uri="{FF2B5EF4-FFF2-40B4-BE49-F238E27FC236}">
                  <a16:creationId xmlns:a16="http://schemas.microsoft.com/office/drawing/2014/main" id="{248C7D29-62CF-C7B5-77F2-4343FB7F4482}"/>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 name="Freeform 49">
              <a:extLst>
                <a:ext uri="{FF2B5EF4-FFF2-40B4-BE49-F238E27FC236}">
                  <a16:creationId xmlns:a16="http://schemas.microsoft.com/office/drawing/2014/main" id="{46228E6E-69B8-7A9E-8CCC-BD6638656518}"/>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 name="Freeform 55">
              <a:extLst>
                <a:ext uri="{FF2B5EF4-FFF2-40B4-BE49-F238E27FC236}">
                  <a16:creationId xmlns:a16="http://schemas.microsoft.com/office/drawing/2014/main" id="{DA39498F-51C9-243A-EB5D-BCF08AE70A77}"/>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 name="Freeform 56">
              <a:extLst>
                <a:ext uri="{FF2B5EF4-FFF2-40B4-BE49-F238E27FC236}">
                  <a16:creationId xmlns:a16="http://schemas.microsoft.com/office/drawing/2014/main" id="{E2546223-CD21-26A1-A485-2F3C6F5010E1}"/>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3" name="Freeform 57">
              <a:extLst>
                <a:ext uri="{FF2B5EF4-FFF2-40B4-BE49-F238E27FC236}">
                  <a16:creationId xmlns:a16="http://schemas.microsoft.com/office/drawing/2014/main" id="{5F79DFFE-0FB4-7826-BCDC-3D88E11A7E2A}"/>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4" name="Freeform 67">
              <a:extLst>
                <a:ext uri="{FF2B5EF4-FFF2-40B4-BE49-F238E27FC236}">
                  <a16:creationId xmlns:a16="http://schemas.microsoft.com/office/drawing/2014/main" id="{22E260CC-FE04-4C77-CF47-5FA2674DD9D4}"/>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 name="Freeform 68">
              <a:extLst>
                <a:ext uri="{FF2B5EF4-FFF2-40B4-BE49-F238E27FC236}">
                  <a16:creationId xmlns:a16="http://schemas.microsoft.com/office/drawing/2014/main" id="{5E3A1A05-0C02-758F-CE14-DB5BEA8231E3}"/>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 name="Freeform 69">
              <a:extLst>
                <a:ext uri="{FF2B5EF4-FFF2-40B4-BE49-F238E27FC236}">
                  <a16:creationId xmlns:a16="http://schemas.microsoft.com/office/drawing/2014/main" id="{F3179228-F09D-9B0F-9650-B7576A12EF15}"/>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7" name="Freeform 70">
              <a:extLst>
                <a:ext uri="{FF2B5EF4-FFF2-40B4-BE49-F238E27FC236}">
                  <a16:creationId xmlns:a16="http://schemas.microsoft.com/office/drawing/2014/main" id="{66CF3861-2951-A029-BA00-D74F6B9712DD}"/>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8" name="Freeform 71">
              <a:extLst>
                <a:ext uri="{FF2B5EF4-FFF2-40B4-BE49-F238E27FC236}">
                  <a16:creationId xmlns:a16="http://schemas.microsoft.com/office/drawing/2014/main" id="{52F4A453-C4C3-180B-0DC0-F5438A1FC2BC}"/>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9" name="Freeform 72">
              <a:extLst>
                <a:ext uri="{FF2B5EF4-FFF2-40B4-BE49-F238E27FC236}">
                  <a16:creationId xmlns:a16="http://schemas.microsoft.com/office/drawing/2014/main" id="{4C4E5C35-8F31-AED9-D85D-A8F9BC179797}"/>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 name="Freeform 73">
              <a:extLst>
                <a:ext uri="{FF2B5EF4-FFF2-40B4-BE49-F238E27FC236}">
                  <a16:creationId xmlns:a16="http://schemas.microsoft.com/office/drawing/2014/main" id="{167A2283-0B52-6BC9-2FF9-79F63CC9C308}"/>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 name="Freeform 74">
              <a:extLst>
                <a:ext uri="{FF2B5EF4-FFF2-40B4-BE49-F238E27FC236}">
                  <a16:creationId xmlns:a16="http://schemas.microsoft.com/office/drawing/2014/main" id="{18770212-1D49-85BC-6371-B57B4CF15FF1}"/>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 name="Freeform 75">
              <a:extLst>
                <a:ext uri="{FF2B5EF4-FFF2-40B4-BE49-F238E27FC236}">
                  <a16:creationId xmlns:a16="http://schemas.microsoft.com/office/drawing/2014/main" id="{FAE08CE6-9CE8-B0C7-4B09-483F4484412F}"/>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 name="Freeform 76">
              <a:extLst>
                <a:ext uri="{FF2B5EF4-FFF2-40B4-BE49-F238E27FC236}">
                  <a16:creationId xmlns:a16="http://schemas.microsoft.com/office/drawing/2014/main" id="{8C7782BF-0C7B-98DF-9021-34DA15B38428}"/>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8" name="Freeform 78">
              <a:extLst>
                <a:ext uri="{FF2B5EF4-FFF2-40B4-BE49-F238E27FC236}">
                  <a16:creationId xmlns:a16="http://schemas.microsoft.com/office/drawing/2014/main" id="{D5CF656D-0FEA-6FC8-7DBF-2C1080777C79}"/>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9" name="Freeform 80">
              <a:extLst>
                <a:ext uri="{FF2B5EF4-FFF2-40B4-BE49-F238E27FC236}">
                  <a16:creationId xmlns:a16="http://schemas.microsoft.com/office/drawing/2014/main" id="{6799EEA3-4C8D-87F6-2BE5-DD963F6E9CEF}"/>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450" name="Graphic 42">
            <a:extLst>
              <a:ext uri="{FF2B5EF4-FFF2-40B4-BE49-F238E27FC236}">
                <a16:creationId xmlns:a16="http://schemas.microsoft.com/office/drawing/2014/main" id="{03EBE5E0-CD8B-9192-6A52-5E890B719519}"/>
              </a:ext>
            </a:extLst>
          </p:cNvPr>
          <p:cNvGrpSpPr>
            <a:grpSpLocks noChangeAspect="1"/>
          </p:cNvGrpSpPr>
          <p:nvPr/>
        </p:nvGrpSpPr>
        <p:grpSpPr>
          <a:xfrm>
            <a:off x="4314538" y="3520461"/>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451" name="Freeform 44">
              <a:extLst>
                <a:ext uri="{FF2B5EF4-FFF2-40B4-BE49-F238E27FC236}">
                  <a16:creationId xmlns:a16="http://schemas.microsoft.com/office/drawing/2014/main" id="{3DBC09F5-6E4C-9C04-9118-1A3D2B0DA9C6}"/>
                </a:ext>
              </a:extLst>
            </p:cNvPr>
            <p:cNvSpPr/>
            <p:nvPr/>
          </p:nvSpPr>
          <p:spPr>
            <a:xfrm>
              <a:off x="6430786" y="2304175"/>
              <a:ext cx="292464" cy="762003"/>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2" name="Freeform 45">
              <a:extLst>
                <a:ext uri="{FF2B5EF4-FFF2-40B4-BE49-F238E27FC236}">
                  <a16:creationId xmlns:a16="http://schemas.microsoft.com/office/drawing/2014/main" id="{755C8926-F7B0-C465-B088-F6604A2F2CC1}"/>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3" name="Freeform 46">
              <a:extLst>
                <a:ext uri="{FF2B5EF4-FFF2-40B4-BE49-F238E27FC236}">
                  <a16:creationId xmlns:a16="http://schemas.microsoft.com/office/drawing/2014/main" id="{0731D072-13C6-173F-0338-F3B7C580AE4E}"/>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4" name="Freeform 49">
              <a:extLst>
                <a:ext uri="{FF2B5EF4-FFF2-40B4-BE49-F238E27FC236}">
                  <a16:creationId xmlns:a16="http://schemas.microsoft.com/office/drawing/2014/main" id="{62C83DA9-B08F-4738-2B6E-767225005780}"/>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5" name="Freeform 55">
              <a:extLst>
                <a:ext uri="{FF2B5EF4-FFF2-40B4-BE49-F238E27FC236}">
                  <a16:creationId xmlns:a16="http://schemas.microsoft.com/office/drawing/2014/main" id="{CF610632-FC5C-4B6A-0C19-5B505ECE4F5A}"/>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6" name="Freeform 56">
              <a:extLst>
                <a:ext uri="{FF2B5EF4-FFF2-40B4-BE49-F238E27FC236}">
                  <a16:creationId xmlns:a16="http://schemas.microsoft.com/office/drawing/2014/main" id="{A7BD6E15-0977-71D0-64FF-44AA8149F72D}"/>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7" name="Freeform 57">
              <a:extLst>
                <a:ext uri="{FF2B5EF4-FFF2-40B4-BE49-F238E27FC236}">
                  <a16:creationId xmlns:a16="http://schemas.microsoft.com/office/drawing/2014/main" id="{019C9221-9F6C-4A3E-06F9-275C714E4E94}"/>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8" name="Freeform 67">
              <a:extLst>
                <a:ext uri="{FF2B5EF4-FFF2-40B4-BE49-F238E27FC236}">
                  <a16:creationId xmlns:a16="http://schemas.microsoft.com/office/drawing/2014/main" id="{7F359BCC-28EC-2EF4-55E8-65DF7F4C52B9}"/>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9" name="Freeform 68">
              <a:extLst>
                <a:ext uri="{FF2B5EF4-FFF2-40B4-BE49-F238E27FC236}">
                  <a16:creationId xmlns:a16="http://schemas.microsoft.com/office/drawing/2014/main" id="{C64DCF09-9805-6607-D0B8-87CBA6FC07ED}"/>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0" name="Freeform 69">
              <a:extLst>
                <a:ext uri="{FF2B5EF4-FFF2-40B4-BE49-F238E27FC236}">
                  <a16:creationId xmlns:a16="http://schemas.microsoft.com/office/drawing/2014/main" id="{92300113-4395-6F3F-CF91-E1145B8145C8}"/>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1" name="Freeform 70">
              <a:extLst>
                <a:ext uri="{FF2B5EF4-FFF2-40B4-BE49-F238E27FC236}">
                  <a16:creationId xmlns:a16="http://schemas.microsoft.com/office/drawing/2014/main" id="{FE463646-35A7-8B6F-FC61-8B70CCA573D5}"/>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2" name="Freeform 71">
              <a:extLst>
                <a:ext uri="{FF2B5EF4-FFF2-40B4-BE49-F238E27FC236}">
                  <a16:creationId xmlns:a16="http://schemas.microsoft.com/office/drawing/2014/main" id="{1F1027C8-D4A7-B62B-9041-FBD791153CA9}"/>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3" name="Freeform 72">
              <a:extLst>
                <a:ext uri="{FF2B5EF4-FFF2-40B4-BE49-F238E27FC236}">
                  <a16:creationId xmlns:a16="http://schemas.microsoft.com/office/drawing/2014/main" id="{0745D0C1-7DFE-8459-565D-D3C4625EC1FB}"/>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4" name="Freeform 73">
              <a:extLst>
                <a:ext uri="{FF2B5EF4-FFF2-40B4-BE49-F238E27FC236}">
                  <a16:creationId xmlns:a16="http://schemas.microsoft.com/office/drawing/2014/main" id="{F50A6C7D-75B3-CFA9-23AC-09E1F6769E72}"/>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5" name="Freeform 74">
              <a:extLst>
                <a:ext uri="{FF2B5EF4-FFF2-40B4-BE49-F238E27FC236}">
                  <a16:creationId xmlns:a16="http://schemas.microsoft.com/office/drawing/2014/main" id="{D699AEFE-5869-9164-0F68-6F7407B37EF1}"/>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6" name="Freeform 75">
              <a:extLst>
                <a:ext uri="{FF2B5EF4-FFF2-40B4-BE49-F238E27FC236}">
                  <a16:creationId xmlns:a16="http://schemas.microsoft.com/office/drawing/2014/main" id="{684F5ADA-AF11-A67C-B831-F728561879CE}"/>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7" name="Freeform 76">
              <a:extLst>
                <a:ext uri="{FF2B5EF4-FFF2-40B4-BE49-F238E27FC236}">
                  <a16:creationId xmlns:a16="http://schemas.microsoft.com/office/drawing/2014/main" id="{D6E7F542-82C7-53D2-5047-AF3248AD0570}"/>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8" name="Freeform 78">
              <a:extLst>
                <a:ext uri="{FF2B5EF4-FFF2-40B4-BE49-F238E27FC236}">
                  <a16:creationId xmlns:a16="http://schemas.microsoft.com/office/drawing/2014/main" id="{5D3C57BC-3655-506F-6C9D-163E505A36D3}"/>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9" name="Freeform 80">
              <a:extLst>
                <a:ext uri="{FF2B5EF4-FFF2-40B4-BE49-F238E27FC236}">
                  <a16:creationId xmlns:a16="http://schemas.microsoft.com/office/drawing/2014/main" id="{CC716D68-CBC9-639A-2912-51E2D85FF518}"/>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470" name="Graphic 42">
            <a:extLst>
              <a:ext uri="{FF2B5EF4-FFF2-40B4-BE49-F238E27FC236}">
                <a16:creationId xmlns:a16="http://schemas.microsoft.com/office/drawing/2014/main" id="{5BA09ED8-3A54-887F-F67D-EC75BF6FD104}"/>
              </a:ext>
            </a:extLst>
          </p:cNvPr>
          <p:cNvGrpSpPr>
            <a:grpSpLocks noChangeAspect="1"/>
          </p:cNvGrpSpPr>
          <p:nvPr/>
        </p:nvGrpSpPr>
        <p:grpSpPr>
          <a:xfrm>
            <a:off x="4314068" y="4158026"/>
            <a:ext cx="41742"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471" name="Freeform 44">
              <a:extLst>
                <a:ext uri="{FF2B5EF4-FFF2-40B4-BE49-F238E27FC236}">
                  <a16:creationId xmlns:a16="http://schemas.microsoft.com/office/drawing/2014/main" id="{6306088C-57A3-B6C0-E389-ED45BF9086C1}"/>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2" name="Freeform 45">
              <a:extLst>
                <a:ext uri="{FF2B5EF4-FFF2-40B4-BE49-F238E27FC236}">
                  <a16:creationId xmlns:a16="http://schemas.microsoft.com/office/drawing/2014/main" id="{2E99D60C-7594-7F2D-477F-6717DA6A850E}"/>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3" name="Freeform 46">
              <a:extLst>
                <a:ext uri="{FF2B5EF4-FFF2-40B4-BE49-F238E27FC236}">
                  <a16:creationId xmlns:a16="http://schemas.microsoft.com/office/drawing/2014/main" id="{2E03F3EA-689E-CB83-18EE-BB7282B7153D}"/>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4" name="Freeform 49">
              <a:extLst>
                <a:ext uri="{FF2B5EF4-FFF2-40B4-BE49-F238E27FC236}">
                  <a16:creationId xmlns:a16="http://schemas.microsoft.com/office/drawing/2014/main" id="{46DAC01D-38B0-364C-EFCC-62225763535D}"/>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5" name="Freeform 55">
              <a:extLst>
                <a:ext uri="{FF2B5EF4-FFF2-40B4-BE49-F238E27FC236}">
                  <a16:creationId xmlns:a16="http://schemas.microsoft.com/office/drawing/2014/main" id="{10225BA0-7B02-B27A-A65D-7EEC20762D61}"/>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6" name="Freeform 56">
              <a:extLst>
                <a:ext uri="{FF2B5EF4-FFF2-40B4-BE49-F238E27FC236}">
                  <a16:creationId xmlns:a16="http://schemas.microsoft.com/office/drawing/2014/main" id="{BCD695A0-7C58-1FC1-9982-9B1939943AEE}"/>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7" name="Freeform 57">
              <a:extLst>
                <a:ext uri="{FF2B5EF4-FFF2-40B4-BE49-F238E27FC236}">
                  <a16:creationId xmlns:a16="http://schemas.microsoft.com/office/drawing/2014/main" id="{E45D09B8-596D-E3B9-F758-1D544D462FE5}"/>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8" name="Freeform 67">
              <a:extLst>
                <a:ext uri="{FF2B5EF4-FFF2-40B4-BE49-F238E27FC236}">
                  <a16:creationId xmlns:a16="http://schemas.microsoft.com/office/drawing/2014/main" id="{3D433197-0F6F-1B23-D5D4-C5BD4F72019E}"/>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9" name="Freeform 68">
              <a:extLst>
                <a:ext uri="{FF2B5EF4-FFF2-40B4-BE49-F238E27FC236}">
                  <a16:creationId xmlns:a16="http://schemas.microsoft.com/office/drawing/2014/main" id="{F6B14507-1216-603B-88D6-C587B557103A}"/>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0" name="Freeform 69">
              <a:extLst>
                <a:ext uri="{FF2B5EF4-FFF2-40B4-BE49-F238E27FC236}">
                  <a16:creationId xmlns:a16="http://schemas.microsoft.com/office/drawing/2014/main" id="{6DEB4B59-420B-EDE1-06AB-9E14C68FD24D}"/>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1" name="Freeform 70">
              <a:extLst>
                <a:ext uri="{FF2B5EF4-FFF2-40B4-BE49-F238E27FC236}">
                  <a16:creationId xmlns:a16="http://schemas.microsoft.com/office/drawing/2014/main" id="{F3211358-908F-F7F7-AEF7-DBE6AAA45689}"/>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2" name="Freeform 71">
              <a:extLst>
                <a:ext uri="{FF2B5EF4-FFF2-40B4-BE49-F238E27FC236}">
                  <a16:creationId xmlns:a16="http://schemas.microsoft.com/office/drawing/2014/main" id="{A07098EA-C819-8951-2DF3-E9F43A245046}"/>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3" name="Freeform 72">
              <a:extLst>
                <a:ext uri="{FF2B5EF4-FFF2-40B4-BE49-F238E27FC236}">
                  <a16:creationId xmlns:a16="http://schemas.microsoft.com/office/drawing/2014/main" id="{3DBEB098-85E9-A22E-694C-432DF0496348}"/>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4" name="Freeform 73">
              <a:extLst>
                <a:ext uri="{FF2B5EF4-FFF2-40B4-BE49-F238E27FC236}">
                  <a16:creationId xmlns:a16="http://schemas.microsoft.com/office/drawing/2014/main" id="{E4B606A8-5F60-55BE-9914-3890CED990C6}"/>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5" name="Freeform 74">
              <a:extLst>
                <a:ext uri="{FF2B5EF4-FFF2-40B4-BE49-F238E27FC236}">
                  <a16:creationId xmlns:a16="http://schemas.microsoft.com/office/drawing/2014/main" id="{CB536879-C088-BF13-BA75-13C5E1504AFE}"/>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6" name="Freeform 75">
              <a:extLst>
                <a:ext uri="{FF2B5EF4-FFF2-40B4-BE49-F238E27FC236}">
                  <a16:creationId xmlns:a16="http://schemas.microsoft.com/office/drawing/2014/main" id="{F4B5D3DA-BD34-D04F-9286-B6367D0355EE}"/>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7" name="Freeform 76">
              <a:extLst>
                <a:ext uri="{FF2B5EF4-FFF2-40B4-BE49-F238E27FC236}">
                  <a16:creationId xmlns:a16="http://schemas.microsoft.com/office/drawing/2014/main" id="{0749CDF0-766E-A01F-847C-1DEEF8955AB1}"/>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8" name="Freeform 78">
              <a:extLst>
                <a:ext uri="{FF2B5EF4-FFF2-40B4-BE49-F238E27FC236}">
                  <a16:creationId xmlns:a16="http://schemas.microsoft.com/office/drawing/2014/main" id="{D862C76F-F97E-6589-B3A6-1934720FC06D}"/>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9" name="Freeform 80">
              <a:extLst>
                <a:ext uri="{FF2B5EF4-FFF2-40B4-BE49-F238E27FC236}">
                  <a16:creationId xmlns:a16="http://schemas.microsoft.com/office/drawing/2014/main" id="{197C0E33-8E54-8C70-F855-427233D6410F}"/>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510" name="Graphic 42">
            <a:extLst>
              <a:ext uri="{FF2B5EF4-FFF2-40B4-BE49-F238E27FC236}">
                <a16:creationId xmlns:a16="http://schemas.microsoft.com/office/drawing/2014/main" id="{E97D7510-1C61-62C8-202F-30E8ADB10004}"/>
              </a:ext>
            </a:extLst>
          </p:cNvPr>
          <p:cNvGrpSpPr>
            <a:grpSpLocks noChangeAspect="1"/>
          </p:cNvGrpSpPr>
          <p:nvPr/>
        </p:nvGrpSpPr>
        <p:grpSpPr>
          <a:xfrm>
            <a:off x="4316913" y="4799508"/>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511" name="Freeform 44">
              <a:extLst>
                <a:ext uri="{FF2B5EF4-FFF2-40B4-BE49-F238E27FC236}">
                  <a16:creationId xmlns:a16="http://schemas.microsoft.com/office/drawing/2014/main" id="{1FC807E6-9616-1981-0086-1A1CAAEF3EF9}"/>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2" name="Freeform 45">
              <a:extLst>
                <a:ext uri="{FF2B5EF4-FFF2-40B4-BE49-F238E27FC236}">
                  <a16:creationId xmlns:a16="http://schemas.microsoft.com/office/drawing/2014/main" id="{DBE69095-B8BB-C813-9335-D3EA42A9A98B}"/>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3" name="Freeform 46">
              <a:extLst>
                <a:ext uri="{FF2B5EF4-FFF2-40B4-BE49-F238E27FC236}">
                  <a16:creationId xmlns:a16="http://schemas.microsoft.com/office/drawing/2014/main" id="{8C834781-EAFE-0409-CFC1-21FE19CA96A6}"/>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4" name="Freeform 49">
              <a:extLst>
                <a:ext uri="{FF2B5EF4-FFF2-40B4-BE49-F238E27FC236}">
                  <a16:creationId xmlns:a16="http://schemas.microsoft.com/office/drawing/2014/main" id="{0029E5F8-D106-E495-7779-01FE7E572170}"/>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5" name="Freeform 55">
              <a:extLst>
                <a:ext uri="{FF2B5EF4-FFF2-40B4-BE49-F238E27FC236}">
                  <a16:creationId xmlns:a16="http://schemas.microsoft.com/office/drawing/2014/main" id="{EFA85047-2404-A393-659B-6C0BFBCA31EB}"/>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6" name="Freeform 56">
              <a:extLst>
                <a:ext uri="{FF2B5EF4-FFF2-40B4-BE49-F238E27FC236}">
                  <a16:creationId xmlns:a16="http://schemas.microsoft.com/office/drawing/2014/main" id="{ECFFFB39-3F82-40A0-D43A-3CEE4120AD7E}"/>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7" name="Freeform 57">
              <a:extLst>
                <a:ext uri="{FF2B5EF4-FFF2-40B4-BE49-F238E27FC236}">
                  <a16:creationId xmlns:a16="http://schemas.microsoft.com/office/drawing/2014/main" id="{287CD0BD-6AAF-101D-37C7-F2C23EB12A9C}"/>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8" name="Freeform 67">
              <a:extLst>
                <a:ext uri="{FF2B5EF4-FFF2-40B4-BE49-F238E27FC236}">
                  <a16:creationId xmlns:a16="http://schemas.microsoft.com/office/drawing/2014/main" id="{176943D6-BFC9-CE22-1BF1-7B5563FF9301}"/>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9" name="Freeform 68">
              <a:extLst>
                <a:ext uri="{FF2B5EF4-FFF2-40B4-BE49-F238E27FC236}">
                  <a16:creationId xmlns:a16="http://schemas.microsoft.com/office/drawing/2014/main" id="{16DE2D49-C4BE-61FD-97B7-9D0738A53C0D}"/>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0" name="Freeform 69">
              <a:extLst>
                <a:ext uri="{FF2B5EF4-FFF2-40B4-BE49-F238E27FC236}">
                  <a16:creationId xmlns:a16="http://schemas.microsoft.com/office/drawing/2014/main" id="{9240ADA9-16D4-1CAA-07C3-F14B0731359A}"/>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1" name="Freeform 70">
              <a:extLst>
                <a:ext uri="{FF2B5EF4-FFF2-40B4-BE49-F238E27FC236}">
                  <a16:creationId xmlns:a16="http://schemas.microsoft.com/office/drawing/2014/main" id="{E3925038-EDC2-F932-5180-7AE780C25BFF}"/>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43" name="Freeform 71">
              <a:extLst>
                <a:ext uri="{FF2B5EF4-FFF2-40B4-BE49-F238E27FC236}">
                  <a16:creationId xmlns:a16="http://schemas.microsoft.com/office/drawing/2014/main" id="{4B79190A-8499-ED99-B446-745104C3DEF9}"/>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44" name="Freeform 72">
              <a:extLst>
                <a:ext uri="{FF2B5EF4-FFF2-40B4-BE49-F238E27FC236}">
                  <a16:creationId xmlns:a16="http://schemas.microsoft.com/office/drawing/2014/main" id="{42576258-6373-046C-AF40-61553A38E0C3}"/>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45" name="Freeform 73">
              <a:extLst>
                <a:ext uri="{FF2B5EF4-FFF2-40B4-BE49-F238E27FC236}">
                  <a16:creationId xmlns:a16="http://schemas.microsoft.com/office/drawing/2014/main" id="{F210CA5A-5B75-66F9-D8FD-97B15742376F}"/>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47" name="Freeform 74">
              <a:extLst>
                <a:ext uri="{FF2B5EF4-FFF2-40B4-BE49-F238E27FC236}">
                  <a16:creationId xmlns:a16="http://schemas.microsoft.com/office/drawing/2014/main" id="{015E1F8F-AA2A-C7E6-EA55-B700B55F24EF}"/>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5" name="Freeform 75">
              <a:extLst>
                <a:ext uri="{FF2B5EF4-FFF2-40B4-BE49-F238E27FC236}">
                  <a16:creationId xmlns:a16="http://schemas.microsoft.com/office/drawing/2014/main" id="{7757FC4A-281A-54B4-3424-FCCCD684D91E}"/>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6" name="Freeform 76">
              <a:extLst>
                <a:ext uri="{FF2B5EF4-FFF2-40B4-BE49-F238E27FC236}">
                  <a16:creationId xmlns:a16="http://schemas.microsoft.com/office/drawing/2014/main" id="{FA4421A1-3111-DAF5-33AA-AE959399C845}"/>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7" name="Freeform 78">
              <a:extLst>
                <a:ext uri="{FF2B5EF4-FFF2-40B4-BE49-F238E27FC236}">
                  <a16:creationId xmlns:a16="http://schemas.microsoft.com/office/drawing/2014/main" id="{F2AE382F-879C-F121-3C37-03A405E10F5F}"/>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8" name="Freeform 80">
              <a:extLst>
                <a:ext uri="{FF2B5EF4-FFF2-40B4-BE49-F238E27FC236}">
                  <a16:creationId xmlns:a16="http://schemas.microsoft.com/office/drawing/2014/main" id="{B08FF69E-7BC2-2BCB-43B7-B8687D97CC86}"/>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29" name="Graphic 42">
            <a:extLst>
              <a:ext uri="{FF2B5EF4-FFF2-40B4-BE49-F238E27FC236}">
                <a16:creationId xmlns:a16="http://schemas.microsoft.com/office/drawing/2014/main" id="{D9890822-02E9-1440-4012-A571A6B07BEB}"/>
              </a:ext>
            </a:extLst>
          </p:cNvPr>
          <p:cNvGrpSpPr>
            <a:grpSpLocks noChangeAspect="1"/>
          </p:cNvGrpSpPr>
          <p:nvPr/>
        </p:nvGrpSpPr>
        <p:grpSpPr>
          <a:xfrm>
            <a:off x="5886023" y="2881982"/>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30" name="Freeform 44">
              <a:extLst>
                <a:ext uri="{FF2B5EF4-FFF2-40B4-BE49-F238E27FC236}">
                  <a16:creationId xmlns:a16="http://schemas.microsoft.com/office/drawing/2014/main" id="{9DE546C4-0A4B-8DD4-53B5-32B13A907C0D}"/>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 name="Freeform 45">
              <a:extLst>
                <a:ext uri="{FF2B5EF4-FFF2-40B4-BE49-F238E27FC236}">
                  <a16:creationId xmlns:a16="http://schemas.microsoft.com/office/drawing/2014/main" id="{B78E6B5B-9E69-CFD5-AAE0-9BDADE687675}"/>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 name="Freeform 46">
              <a:extLst>
                <a:ext uri="{FF2B5EF4-FFF2-40B4-BE49-F238E27FC236}">
                  <a16:creationId xmlns:a16="http://schemas.microsoft.com/office/drawing/2014/main" id="{A842B032-B415-21C4-7E97-3C588B145724}"/>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3" name="Freeform 49">
              <a:extLst>
                <a:ext uri="{FF2B5EF4-FFF2-40B4-BE49-F238E27FC236}">
                  <a16:creationId xmlns:a16="http://schemas.microsoft.com/office/drawing/2014/main" id="{AC1E16E5-77A7-214B-9E92-BAF31E5A2008}"/>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4" name="Freeform 55">
              <a:extLst>
                <a:ext uri="{FF2B5EF4-FFF2-40B4-BE49-F238E27FC236}">
                  <a16:creationId xmlns:a16="http://schemas.microsoft.com/office/drawing/2014/main" id="{43F103F6-B5F2-0CA7-4F86-188F251BDF56}"/>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5" name="Freeform 56">
              <a:extLst>
                <a:ext uri="{FF2B5EF4-FFF2-40B4-BE49-F238E27FC236}">
                  <a16:creationId xmlns:a16="http://schemas.microsoft.com/office/drawing/2014/main" id="{3F762325-9A2C-567D-0F98-E65D2E49D05D}"/>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6" name="Freeform 57">
              <a:extLst>
                <a:ext uri="{FF2B5EF4-FFF2-40B4-BE49-F238E27FC236}">
                  <a16:creationId xmlns:a16="http://schemas.microsoft.com/office/drawing/2014/main" id="{FB6FC02A-5A9C-0C33-24F3-A8CA70E93BCF}"/>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7" name="Freeform 67">
              <a:extLst>
                <a:ext uri="{FF2B5EF4-FFF2-40B4-BE49-F238E27FC236}">
                  <a16:creationId xmlns:a16="http://schemas.microsoft.com/office/drawing/2014/main" id="{51E29534-01AC-1A88-B3B2-23539A4333F0}"/>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8" name="Freeform 68">
              <a:extLst>
                <a:ext uri="{FF2B5EF4-FFF2-40B4-BE49-F238E27FC236}">
                  <a16:creationId xmlns:a16="http://schemas.microsoft.com/office/drawing/2014/main" id="{72284538-EAC4-4BE2-6518-4715F56FBA23}"/>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9" name="Freeform 69">
              <a:extLst>
                <a:ext uri="{FF2B5EF4-FFF2-40B4-BE49-F238E27FC236}">
                  <a16:creationId xmlns:a16="http://schemas.microsoft.com/office/drawing/2014/main" id="{87B0BAA7-947D-294C-1342-F6493D0429D2}"/>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 name="Freeform 70">
              <a:extLst>
                <a:ext uri="{FF2B5EF4-FFF2-40B4-BE49-F238E27FC236}">
                  <a16:creationId xmlns:a16="http://schemas.microsoft.com/office/drawing/2014/main" id="{7431F1AD-9935-EB9F-FE70-F985AAFB1AA2}"/>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 name="Freeform 71">
              <a:extLst>
                <a:ext uri="{FF2B5EF4-FFF2-40B4-BE49-F238E27FC236}">
                  <a16:creationId xmlns:a16="http://schemas.microsoft.com/office/drawing/2014/main" id="{CF44EC64-C218-B7C1-78D8-28789DEA580A}"/>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 name="Freeform 72">
              <a:extLst>
                <a:ext uri="{FF2B5EF4-FFF2-40B4-BE49-F238E27FC236}">
                  <a16:creationId xmlns:a16="http://schemas.microsoft.com/office/drawing/2014/main" id="{9F75ABFE-A71E-92EA-F2E3-4DEC41CD2B42}"/>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 name="Freeform 73">
              <a:extLst>
                <a:ext uri="{FF2B5EF4-FFF2-40B4-BE49-F238E27FC236}">
                  <a16:creationId xmlns:a16="http://schemas.microsoft.com/office/drawing/2014/main" id="{99AF6CB3-68C7-8F16-133C-EE268971FF17}"/>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 name="Freeform 74">
              <a:extLst>
                <a:ext uri="{FF2B5EF4-FFF2-40B4-BE49-F238E27FC236}">
                  <a16:creationId xmlns:a16="http://schemas.microsoft.com/office/drawing/2014/main" id="{4BD004B4-C5A1-A98E-7455-2C5FCE1F7B8B}"/>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 name="Freeform 75">
              <a:extLst>
                <a:ext uri="{FF2B5EF4-FFF2-40B4-BE49-F238E27FC236}">
                  <a16:creationId xmlns:a16="http://schemas.microsoft.com/office/drawing/2014/main" id="{F911B02E-2BE6-58A3-1EEB-AEF094289E7D}"/>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 name="Freeform 76">
              <a:extLst>
                <a:ext uri="{FF2B5EF4-FFF2-40B4-BE49-F238E27FC236}">
                  <a16:creationId xmlns:a16="http://schemas.microsoft.com/office/drawing/2014/main" id="{D71B4BE2-4626-E97D-AD32-6586C359425B}"/>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 name="Freeform 78">
              <a:extLst>
                <a:ext uri="{FF2B5EF4-FFF2-40B4-BE49-F238E27FC236}">
                  <a16:creationId xmlns:a16="http://schemas.microsoft.com/office/drawing/2014/main" id="{FC80D318-C508-C08F-9744-19D5D29ADAD4}"/>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 name="Freeform 80">
              <a:extLst>
                <a:ext uri="{FF2B5EF4-FFF2-40B4-BE49-F238E27FC236}">
                  <a16:creationId xmlns:a16="http://schemas.microsoft.com/office/drawing/2014/main" id="{6AEDED0A-B7D8-B51B-BF11-AE77952DF766}"/>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55" name="Graphic 42">
            <a:extLst>
              <a:ext uri="{FF2B5EF4-FFF2-40B4-BE49-F238E27FC236}">
                <a16:creationId xmlns:a16="http://schemas.microsoft.com/office/drawing/2014/main" id="{3FD68F4C-FA03-E277-D37F-19B7063FD354}"/>
              </a:ext>
            </a:extLst>
          </p:cNvPr>
          <p:cNvGrpSpPr>
            <a:grpSpLocks noChangeAspect="1"/>
          </p:cNvGrpSpPr>
          <p:nvPr/>
        </p:nvGrpSpPr>
        <p:grpSpPr>
          <a:xfrm>
            <a:off x="5886023" y="3520461"/>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56" name="Freeform 44">
              <a:extLst>
                <a:ext uri="{FF2B5EF4-FFF2-40B4-BE49-F238E27FC236}">
                  <a16:creationId xmlns:a16="http://schemas.microsoft.com/office/drawing/2014/main" id="{21A17339-1177-48F6-CC25-A8F386081D9C}"/>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 name="Freeform 45">
              <a:extLst>
                <a:ext uri="{FF2B5EF4-FFF2-40B4-BE49-F238E27FC236}">
                  <a16:creationId xmlns:a16="http://schemas.microsoft.com/office/drawing/2014/main" id="{8B1653D7-2B1F-AA27-4C87-D62C366790C9}"/>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 name="Freeform 46">
              <a:extLst>
                <a:ext uri="{FF2B5EF4-FFF2-40B4-BE49-F238E27FC236}">
                  <a16:creationId xmlns:a16="http://schemas.microsoft.com/office/drawing/2014/main" id="{A3509413-4880-1DB5-D1EC-1682D3E110C7}"/>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 name="Freeform 49">
              <a:extLst>
                <a:ext uri="{FF2B5EF4-FFF2-40B4-BE49-F238E27FC236}">
                  <a16:creationId xmlns:a16="http://schemas.microsoft.com/office/drawing/2014/main" id="{1765FEA0-7334-4FFD-F93E-6FFDE2043CAE}"/>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 name="Freeform 55">
              <a:extLst>
                <a:ext uri="{FF2B5EF4-FFF2-40B4-BE49-F238E27FC236}">
                  <a16:creationId xmlns:a16="http://schemas.microsoft.com/office/drawing/2014/main" id="{AAB60AC3-638F-6D6D-0A83-E1A9146DB0A2}"/>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 name="Freeform 56">
              <a:extLst>
                <a:ext uri="{FF2B5EF4-FFF2-40B4-BE49-F238E27FC236}">
                  <a16:creationId xmlns:a16="http://schemas.microsoft.com/office/drawing/2014/main" id="{E10A27C9-5B91-8A32-3153-4C31375CA801}"/>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 name="Freeform 57">
              <a:extLst>
                <a:ext uri="{FF2B5EF4-FFF2-40B4-BE49-F238E27FC236}">
                  <a16:creationId xmlns:a16="http://schemas.microsoft.com/office/drawing/2014/main" id="{C9D7964C-DCB1-B3AD-DE90-786F2076E8BC}"/>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 name="Freeform 67">
              <a:extLst>
                <a:ext uri="{FF2B5EF4-FFF2-40B4-BE49-F238E27FC236}">
                  <a16:creationId xmlns:a16="http://schemas.microsoft.com/office/drawing/2014/main" id="{AD9C6FD2-5D1B-6B00-3F7D-1C605D729C76}"/>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4" name="Freeform 68">
              <a:extLst>
                <a:ext uri="{FF2B5EF4-FFF2-40B4-BE49-F238E27FC236}">
                  <a16:creationId xmlns:a16="http://schemas.microsoft.com/office/drawing/2014/main" id="{B83B5E02-4210-F104-02DC-653FA40B5A55}"/>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5" name="Freeform 69">
              <a:extLst>
                <a:ext uri="{FF2B5EF4-FFF2-40B4-BE49-F238E27FC236}">
                  <a16:creationId xmlns:a16="http://schemas.microsoft.com/office/drawing/2014/main" id="{2AB4F2FC-6956-A297-C087-35EFF68CA002}"/>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6" name="Freeform 70">
              <a:extLst>
                <a:ext uri="{FF2B5EF4-FFF2-40B4-BE49-F238E27FC236}">
                  <a16:creationId xmlns:a16="http://schemas.microsoft.com/office/drawing/2014/main" id="{E42702EB-ECDF-C3AD-589C-5C61D671A0BF}"/>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7" name="Freeform 71">
              <a:extLst>
                <a:ext uri="{FF2B5EF4-FFF2-40B4-BE49-F238E27FC236}">
                  <a16:creationId xmlns:a16="http://schemas.microsoft.com/office/drawing/2014/main" id="{7E876735-82DB-78DC-8B10-4E0C13693896}"/>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8" name="Freeform 72">
              <a:extLst>
                <a:ext uri="{FF2B5EF4-FFF2-40B4-BE49-F238E27FC236}">
                  <a16:creationId xmlns:a16="http://schemas.microsoft.com/office/drawing/2014/main" id="{12065505-1D9A-BB1A-8227-32DDA2CF7EA6}"/>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9" name="Freeform 73">
              <a:extLst>
                <a:ext uri="{FF2B5EF4-FFF2-40B4-BE49-F238E27FC236}">
                  <a16:creationId xmlns:a16="http://schemas.microsoft.com/office/drawing/2014/main" id="{08298043-5BB4-847E-1E83-B931DDDCBF5E}"/>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0" name="Freeform 74">
              <a:extLst>
                <a:ext uri="{FF2B5EF4-FFF2-40B4-BE49-F238E27FC236}">
                  <a16:creationId xmlns:a16="http://schemas.microsoft.com/office/drawing/2014/main" id="{FA33E28A-33B5-7080-2D90-3C7680412E45}"/>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6" name="Freeform 75">
              <a:extLst>
                <a:ext uri="{FF2B5EF4-FFF2-40B4-BE49-F238E27FC236}">
                  <a16:creationId xmlns:a16="http://schemas.microsoft.com/office/drawing/2014/main" id="{B2902028-4923-311C-A9D8-EC1349BAF8E2}"/>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7" name="Freeform 76">
              <a:extLst>
                <a:ext uri="{FF2B5EF4-FFF2-40B4-BE49-F238E27FC236}">
                  <a16:creationId xmlns:a16="http://schemas.microsoft.com/office/drawing/2014/main" id="{9FAF4218-5105-4D24-3E3E-FD0AFFD8568D}"/>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8" name="Freeform 78">
              <a:extLst>
                <a:ext uri="{FF2B5EF4-FFF2-40B4-BE49-F238E27FC236}">
                  <a16:creationId xmlns:a16="http://schemas.microsoft.com/office/drawing/2014/main" id="{A931A7EB-4AF0-41B0-E090-CE98B200B780}"/>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9" name="Freeform 80">
              <a:extLst>
                <a:ext uri="{FF2B5EF4-FFF2-40B4-BE49-F238E27FC236}">
                  <a16:creationId xmlns:a16="http://schemas.microsoft.com/office/drawing/2014/main" id="{551C8C6F-DE64-A3D3-C75A-28D7F0B31A47}"/>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90" name="Graphic 42">
            <a:extLst>
              <a:ext uri="{FF2B5EF4-FFF2-40B4-BE49-F238E27FC236}">
                <a16:creationId xmlns:a16="http://schemas.microsoft.com/office/drawing/2014/main" id="{4C68E7EE-5195-F706-DCAD-39E431A91E2C}"/>
              </a:ext>
            </a:extLst>
          </p:cNvPr>
          <p:cNvGrpSpPr>
            <a:grpSpLocks noChangeAspect="1"/>
          </p:cNvGrpSpPr>
          <p:nvPr/>
        </p:nvGrpSpPr>
        <p:grpSpPr>
          <a:xfrm>
            <a:off x="5886023" y="4158026"/>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91" name="Freeform 44">
              <a:extLst>
                <a:ext uri="{FF2B5EF4-FFF2-40B4-BE49-F238E27FC236}">
                  <a16:creationId xmlns:a16="http://schemas.microsoft.com/office/drawing/2014/main" id="{3AB9A153-7419-4450-50CC-0C5E6126BB58}"/>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98" name="Freeform 45">
              <a:extLst>
                <a:ext uri="{FF2B5EF4-FFF2-40B4-BE49-F238E27FC236}">
                  <a16:creationId xmlns:a16="http://schemas.microsoft.com/office/drawing/2014/main" id="{A39C56C1-DED2-5830-D485-A32CB9A6B6CF}"/>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99" name="Freeform 46">
              <a:extLst>
                <a:ext uri="{FF2B5EF4-FFF2-40B4-BE49-F238E27FC236}">
                  <a16:creationId xmlns:a16="http://schemas.microsoft.com/office/drawing/2014/main" id="{BD36DE30-28D5-2B9E-1399-BC0441588E4B}"/>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0" name="Freeform 49">
              <a:extLst>
                <a:ext uri="{FF2B5EF4-FFF2-40B4-BE49-F238E27FC236}">
                  <a16:creationId xmlns:a16="http://schemas.microsoft.com/office/drawing/2014/main" id="{9E89162B-0DF5-F285-2332-6926C9E2B91B}"/>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7" name="Freeform 55">
              <a:extLst>
                <a:ext uri="{FF2B5EF4-FFF2-40B4-BE49-F238E27FC236}">
                  <a16:creationId xmlns:a16="http://schemas.microsoft.com/office/drawing/2014/main" id="{03EEBF38-B964-1C97-331B-4CF0F71AE4E5}"/>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8" name="Freeform 56">
              <a:extLst>
                <a:ext uri="{FF2B5EF4-FFF2-40B4-BE49-F238E27FC236}">
                  <a16:creationId xmlns:a16="http://schemas.microsoft.com/office/drawing/2014/main" id="{F9C68EA7-9E63-1DBA-A44C-5AA64AF4294A}"/>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9" name="Freeform 57">
              <a:extLst>
                <a:ext uri="{FF2B5EF4-FFF2-40B4-BE49-F238E27FC236}">
                  <a16:creationId xmlns:a16="http://schemas.microsoft.com/office/drawing/2014/main" id="{37475BF7-C93D-727B-37E0-A3F8F509B190}"/>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3" name="Freeform 67">
              <a:extLst>
                <a:ext uri="{FF2B5EF4-FFF2-40B4-BE49-F238E27FC236}">
                  <a16:creationId xmlns:a16="http://schemas.microsoft.com/office/drawing/2014/main" id="{E6186B77-8536-660C-B86B-C00CCD502DA3}"/>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4" name="Freeform 68">
              <a:extLst>
                <a:ext uri="{FF2B5EF4-FFF2-40B4-BE49-F238E27FC236}">
                  <a16:creationId xmlns:a16="http://schemas.microsoft.com/office/drawing/2014/main" id="{739D83DA-283F-9AA0-01CE-4505B8C51940}"/>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5" name="Freeform 69">
              <a:extLst>
                <a:ext uri="{FF2B5EF4-FFF2-40B4-BE49-F238E27FC236}">
                  <a16:creationId xmlns:a16="http://schemas.microsoft.com/office/drawing/2014/main" id="{AA1B3A0E-63C9-1184-EDE6-CB9D543A1A54}"/>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2" name="Freeform 70">
              <a:extLst>
                <a:ext uri="{FF2B5EF4-FFF2-40B4-BE49-F238E27FC236}">
                  <a16:creationId xmlns:a16="http://schemas.microsoft.com/office/drawing/2014/main" id="{06901059-FF85-0576-6856-71600071B4DD}"/>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3" name="Freeform 71">
              <a:extLst>
                <a:ext uri="{FF2B5EF4-FFF2-40B4-BE49-F238E27FC236}">
                  <a16:creationId xmlns:a16="http://schemas.microsoft.com/office/drawing/2014/main" id="{F289E95F-D36F-305D-8A5F-E8A2ACF07522}"/>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4" name="Freeform 72">
              <a:extLst>
                <a:ext uri="{FF2B5EF4-FFF2-40B4-BE49-F238E27FC236}">
                  <a16:creationId xmlns:a16="http://schemas.microsoft.com/office/drawing/2014/main" id="{33B40234-5E5C-9B52-8003-BFDE96FDED53}"/>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8" name="Freeform 73">
              <a:extLst>
                <a:ext uri="{FF2B5EF4-FFF2-40B4-BE49-F238E27FC236}">
                  <a16:creationId xmlns:a16="http://schemas.microsoft.com/office/drawing/2014/main" id="{D7157F4D-7B2A-802D-CEC9-CF7D70EFEA61}"/>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9" name="Freeform 74">
              <a:extLst>
                <a:ext uri="{FF2B5EF4-FFF2-40B4-BE49-F238E27FC236}">
                  <a16:creationId xmlns:a16="http://schemas.microsoft.com/office/drawing/2014/main" id="{7FEDF0EC-CC8E-39C3-1017-DD2F7300AF24}"/>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0" name="Freeform 75">
              <a:extLst>
                <a:ext uri="{FF2B5EF4-FFF2-40B4-BE49-F238E27FC236}">
                  <a16:creationId xmlns:a16="http://schemas.microsoft.com/office/drawing/2014/main" id="{307B8F99-3A13-C071-92B8-D7D3FEE5D4A3}"/>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1" name="Freeform 76">
              <a:extLst>
                <a:ext uri="{FF2B5EF4-FFF2-40B4-BE49-F238E27FC236}">
                  <a16:creationId xmlns:a16="http://schemas.microsoft.com/office/drawing/2014/main" id="{1FE8DBBF-A4A7-92B3-44CE-1EEB23C9469A}"/>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2" name="Freeform 78">
              <a:extLst>
                <a:ext uri="{FF2B5EF4-FFF2-40B4-BE49-F238E27FC236}">
                  <a16:creationId xmlns:a16="http://schemas.microsoft.com/office/drawing/2014/main" id="{AF6213CE-8153-734A-17B5-3CBEE727C798}"/>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3" name="Freeform 80">
              <a:extLst>
                <a:ext uri="{FF2B5EF4-FFF2-40B4-BE49-F238E27FC236}">
                  <a16:creationId xmlns:a16="http://schemas.microsoft.com/office/drawing/2014/main" id="{58D2D196-5749-A7BA-238E-3666A33867DF}"/>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92" name="Graphic 42">
            <a:extLst>
              <a:ext uri="{FF2B5EF4-FFF2-40B4-BE49-F238E27FC236}">
                <a16:creationId xmlns:a16="http://schemas.microsoft.com/office/drawing/2014/main" id="{40A29700-F0A7-C1BA-ECA6-534717CB4651}"/>
              </a:ext>
            </a:extLst>
          </p:cNvPr>
          <p:cNvGrpSpPr>
            <a:grpSpLocks noChangeAspect="1"/>
          </p:cNvGrpSpPr>
          <p:nvPr/>
        </p:nvGrpSpPr>
        <p:grpSpPr>
          <a:xfrm>
            <a:off x="5886023" y="4799508"/>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193" name="Freeform 44">
              <a:extLst>
                <a:ext uri="{FF2B5EF4-FFF2-40B4-BE49-F238E27FC236}">
                  <a16:creationId xmlns:a16="http://schemas.microsoft.com/office/drawing/2014/main" id="{F7DEA7D1-9DAC-1378-653F-ABB50986460F}"/>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4" name="Freeform 45">
              <a:extLst>
                <a:ext uri="{FF2B5EF4-FFF2-40B4-BE49-F238E27FC236}">
                  <a16:creationId xmlns:a16="http://schemas.microsoft.com/office/drawing/2014/main" id="{59B628CE-F35C-0E02-E0DD-3377CDC367C3}"/>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5" name="Freeform 46">
              <a:extLst>
                <a:ext uri="{FF2B5EF4-FFF2-40B4-BE49-F238E27FC236}">
                  <a16:creationId xmlns:a16="http://schemas.microsoft.com/office/drawing/2014/main" id="{D850ED9B-F40E-F436-A955-98A8749142CE}"/>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6" name="Freeform 49">
              <a:extLst>
                <a:ext uri="{FF2B5EF4-FFF2-40B4-BE49-F238E27FC236}">
                  <a16:creationId xmlns:a16="http://schemas.microsoft.com/office/drawing/2014/main" id="{162B893E-5506-9C80-A1E7-582A84DE3C7A}"/>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7" name="Freeform 55">
              <a:extLst>
                <a:ext uri="{FF2B5EF4-FFF2-40B4-BE49-F238E27FC236}">
                  <a16:creationId xmlns:a16="http://schemas.microsoft.com/office/drawing/2014/main" id="{1257E5E6-9874-3EDE-2D8D-07F6A826CB9A}"/>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8" name="Freeform 56">
              <a:extLst>
                <a:ext uri="{FF2B5EF4-FFF2-40B4-BE49-F238E27FC236}">
                  <a16:creationId xmlns:a16="http://schemas.microsoft.com/office/drawing/2014/main" id="{8084E0BF-365D-F068-D309-C1CDB9D428A6}"/>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9" name="Freeform 57">
              <a:extLst>
                <a:ext uri="{FF2B5EF4-FFF2-40B4-BE49-F238E27FC236}">
                  <a16:creationId xmlns:a16="http://schemas.microsoft.com/office/drawing/2014/main" id="{E575EFB0-3ED4-6503-CE9A-4B1CF1827591}"/>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0" name="Freeform 67">
              <a:extLst>
                <a:ext uri="{FF2B5EF4-FFF2-40B4-BE49-F238E27FC236}">
                  <a16:creationId xmlns:a16="http://schemas.microsoft.com/office/drawing/2014/main" id="{7237CC83-EEF5-9F30-46B4-55B67C9D8840}"/>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1" name="Freeform 68">
              <a:extLst>
                <a:ext uri="{FF2B5EF4-FFF2-40B4-BE49-F238E27FC236}">
                  <a16:creationId xmlns:a16="http://schemas.microsoft.com/office/drawing/2014/main" id="{D11EC3F2-BCB1-B970-5DB4-8AE200A4331D}"/>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2" name="Freeform 69">
              <a:extLst>
                <a:ext uri="{FF2B5EF4-FFF2-40B4-BE49-F238E27FC236}">
                  <a16:creationId xmlns:a16="http://schemas.microsoft.com/office/drawing/2014/main" id="{498610FA-CF1C-4F7E-8BF5-3E43F46FBA31}"/>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3" name="Freeform 70">
              <a:extLst>
                <a:ext uri="{FF2B5EF4-FFF2-40B4-BE49-F238E27FC236}">
                  <a16:creationId xmlns:a16="http://schemas.microsoft.com/office/drawing/2014/main" id="{FCF1F14D-2253-8031-5C58-E2DD48069AC4}"/>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4" name="Freeform 71">
              <a:extLst>
                <a:ext uri="{FF2B5EF4-FFF2-40B4-BE49-F238E27FC236}">
                  <a16:creationId xmlns:a16="http://schemas.microsoft.com/office/drawing/2014/main" id="{2439243B-CEE7-4E53-445E-1B7EC374B20F}"/>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5" name="Freeform 72">
              <a:extLst>
                <a:ext uri="{FF2B5EF4-FFF2-40B4-BE49-F238E27FC236}">
                  <a16:creationId xmlns:a16="http://schemas.microsoft.com/office/drawing/2014/main" id="{372167F2-0FAF-2C59-F832-AD1A8FC3CCE1}"/>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6" name="Freeform 73">
              <a:extLst>
                <a:ext uri="{FF2B5EF4-FFF2-40B4-BE49-F238E27FC236}">
                  <a16:creationId xmlns:a16="http://schemas.microsoft.com/office/drawing/2014/main" id="{FC4986E1-9721-DCB9-82BC-DC72BCD56FB9}"/>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7" name="Freeform 74">
              <a:extLst>
                <a:ext uri="{FF2B5EF4-FFF2-40B4-BE49-F238E27FC236}">
                  <a16:creationId xmlns:a16="http://schemas.microsoft.com/office/drawing/2014/main" id="{4055C9B7-7F9D-CC57-2480-9FDBFB4FC852}"/>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8" name="Freeform 75">
              <a:extLst>
                <a:ext uri="{FF2B5EF4-FFF2-40B4-BE49-F238E27FC236}">
                  <a16:creationId xmlns:a16="http://schemas.microsoft.com/office/drawing/2014/main" id="{6630087C-EF8E-FD3B-0F45-FC9F14DBB09F}"/>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9" name="Freeform 76">
              <a:extLst>
                <a:ext uri="{FF2B5EF4-FFF2-40B4-BE49-F238E27FC236}">
                  <a16:creationId xmlns:a16="http://schemas.microsoft.com/office/drawing/2014/main" id="{F7F1A2CF-9D89-E632-94FD-A196222F4F6F}"/>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40" name="Freeform 78">
              <a:extLst>
                <a:ext uri="{FF2B5EF4-FFF2-40B4-BE49-F238E27FC236}">
                  <a16:creationId xmlns:a16="http://schemas.microsoft.com/office/drawing/2014/main" id="{BAE7ED71-DE3B-19BD-6D91-4326C5560241}"/>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41" name="Freeform 80">
              <a:extLst>
                <a:ext uri="{FF2B5EF4-FFF2-40B4-BE49-F238E27FC236}">
                  <a16:creationId xmlns:a16="http://schemas.microsoft.com/office/drawing/2014/main" id="{556CBE0E-168F-E0E9-CA66-808247950BDC}"/>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642" name="Graphic 42">
            <a:extLst>
              <a:ext uri="{FF2B5EF4-FFF2-40B4-BE49-F238E27FC236}">
                <a16:creationId xmlns:a16="http://schemas.microsoft.com/office/drawing/2014/main" id="{C2B153DD-2617-3905-1406-1FD77865A297}"/>
              </a:ext>
            </a:extLst>
          </p:cNvPr>
          <p:cNvGrpSpPr>
            <a:grpSpLocks noChangeAspect="1"/>
          </p:cNvGrpSpPr>
          <p:nvPr/>
        </p:nvGrpSpPr>
        <p:grpSpPr>
          <a:xfrm>
            <a:off x="7459599" y="3520461"/>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648" name="Freeform 44">
              <a:extLst>
                <a:ext uri="{FF2B5EF4-FFF2-40B4-BE49-F238E27FC236}">
                  <a16:creationId xmlns:a16="http://schemas.microsoft.com/office/drawing/2014/main" id="{438DCE80-68D9-21CF-4927-F8EC76273EC3}"/>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3" name="Freeform 45">
              <a:extLst>
                <a:ext uri="{FF2B5EF4-FFF2-40B4-BE49-F238E27FC236}">
                  <a16:creationId xmlns:a16="http://schemas.microsoft.com/office/drawing/2014/main" id="{871439ED-46F3-DFB7-37A6-28B55434F474}"/>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4" name="Freeform 46">
              <a:extLst>
                <a:ext uri="{FF2B5EF4-FFF2-40B4-BE49-F238E27FC236}">
                  <a16:creationId xmlns:a16="http://schemas.microsoft.com/office/drawing/2014/main" id="{DD35D008-07E2-B0AB-70A7-052A7ABF770D}"/>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5" name="Freeform 49">
              <a:extLst>
                <a:ext uri="{FF2B5EF4-FFF2-40B4-BE49-F238E27FC236}">
                  <a16:creationId xmlns:a16="http://schemas.microsoft.com/office/drawing/2014/main" id="{E4AE91C1-BC90-B99B-D8A3-1464E88264E2}"/>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6" name="Freeform 55">
              <a:extLst>
                <a:ext uri="{FF2B5EF4-FFF2-40B4-BE49-F238E27FC236}">
                  <a16:creationId xmlns:a16="http://schemas.microsoft.com/office/drawing/2014/main" id="{2EF73335-6D78-F182-0111-DF03DF918C30}"/>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7" name="Freeform 56">
              <a:extLst>
                <a:ext uri="{FF2B5EF4-FFF2-40B4-BE49-F238E27FC236}">
                  <a16:creationId xmlns:a16="http://schemas.microsoft.com/office/drawing/2014/main" id="{84E8E10B-6E7D-8EBB-29F7-11A1CA1614E6}"/>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8" name="Freeform 57">
              <a:extLst>
                <a:ext uri="{FF2B5EF4-FFF2-40B4-BE49-F238E27FC236}">
                  <a16:creationId xmlns:a16="http://schemas.microsoft.com/office/drawing/2014/main" id="{8B9A71C1-7150-1AFB-2EEA-E496C97ACDB0}"/>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9" name="Freeform 67">
              <a:extLst>
                <a:ext uri="{FF2B5EF4-FFF2-40B4-BE49-F238E27FC236}">
                  <a16:creationId xmlns:a16="http://schemas.microsoft.com/office/drawing/2014/main" id="{1923AF93-C3FB-0D9D-9AEB-1A93CAE258BF}"/>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0" name="Freeform 68">
              <a:extLst>
                <a:ext uri="{FF2B5EF4-FFF2-40B4-BE49-F238E27FC236}">
                  <a16:creationId xmlns:a16="http://schemas.microsoft.com/office/drawing/2014/main" id="{8D94974A-C733-B7C0-A8F0-CAA0C24946D7}"/>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1" name="Freeform 69">
              <a:extLst>
                <a:ext uri="{FF2B5EF4-FFF2-40B4-BE49-F238E27FC236}">
                  <a16:creationId xmlns:a16="http://schemas.microsoft.com/office/drawing/2014/main" id="{08E944B2-3E58-EE7D-40A3-EE2743FB14B2}"/>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2" name="Freeform 70">
              <a:extLst>
                <a:ext uri="{FF2B5EF4-FFF2-40B4-BE49-F238E27FC236}">
                  <a16:creationId xmlns:a16="http://schemas.microsoft.com/office/drawing/2014/main" id="{5E660A31-0B5F-0F72-D19D-54D49FE582E3}"/>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3" name="Freeform 71">
              <a:extLst>
                <a:ext uri="{FF2B5EF4-FFF2-40B4-BE49-F238E27FC236}">
                  <a16:creationId xmlns:a16="http://schemas.microsoft.com/office/drawing/2014/main" id="{769AD335-587F-7590-D90B-D7F127471D6C}"/>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4" name="Freeform 72">
              <a:extLst>
                <a:ext uri="{FF2B5EF4-FFF2-40B4-BE49-F238E27FC236}">
                  <a16:creationId xmlns:a16="http://schemas.microsoft.com/office/drawing/2014/main" id="{09FCE413-7D7F-98B6-DC18-98D4DD64AA56}"/>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5" name="Freeform 73">
              <a:extLst>
                <a:ext uri="{FF2B5EF4-FFF2-40B4-BE49-F238E27FC236}">
                  <a16:creationId xmlns:a16="http://schemas.microsoft.com/office/drawing/2014/main" id="{F936EDE4-7B60-E4E3-C8C3-D6AF863D4CA2}"/>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6" name="Freeform 74">
              <a:extLst>
                <a:ext uri="{FF2B5EF4-FFF2-40B4-BE49-F238E27FC236}">
                  <a16:creationId xmlns:a16="http://schemas.microsoft.com/office/drawing/2014/main" id="{E5A9133C-9081-FCF6-702E-E593585E167E}"/>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7" name="Freeform 75">
              <a:extLst>
                <a:ext uri="{FF2B5EF4-FFF2-40B4-BE49-F238E27FC236}">
                  <a16:creationId xmlns:a16="http://schemas.microsoft.com/office/drawing/2014/main" id="{549EF7CB-A391-0221-AA34-A6B5B1AD946E}"/>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8" name="Freeform 76">
              <a:extLst>
                <a:ext uri="{FF2B5EF4-FFF2-40B4-BE49-F238E27FC236}">
                  <a16:creationId xmlns:a16="http://schemas.microsoft.com/office/drawing/2014/main" id="{6EE7D178-6439-FF1D-B0E9-E8EB71016872}"/>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9" name="Freeform 78">
              <a:extLst>
                <a:ext uri="{FF2B5EF4-FFF2-40B4-BE49-F238E27FC236}">
                  <a16:creationId xmlns:a16="http://schemas.microsoft.com/office/drawing/2014/main" id="{414CD4CD-28D6-4F2E-E4B7-F14608A1D766}"/>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0" name="Freeform 80">
              <a:extLst>
                <a:ext uri="{FF2B5EF4-FFF2-40B4-BE49-F238E27FC236}">
                  <a16:creationId xmlns:a16="http://schemas.microsoft.com/office/drawing/2014/main" id="{0B46563C-30DE-B04F-6627-5378B0B39F94}"/>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671" name="Graphic 42">
            <a:extLst>
              <a:ext uri="{FF2B5EF4-FFF2-40B4-BE49-F238E27FC236}">
                <a16:creationId xmlns:a16="http://schemas.microsoft.com/office/drawing/2014/main" id="{52162F9B-3822-5FFB-4E2E-9A54D03F35F3}"/>
              </a:ext>
            </a:extLst>
          </p:cNvPr>
          <p:cNvGrpSpPr>
            <a:grpSpLocks noChangeAspect="1"/>
          </p:cNvGrpSpPr>
          <p:nvPr/>
        </p:nvGrpSpPr>
        <p:grpSpPr>
          <a:xfrm>
            <a:off x="7459599" y="4799508"/>
            <a:ext cx="41741" cy="270000"/>
            <a:chOff x="6430505" y="1972136"/>
            <a:chExt cx="292745" cy="1591129"/>
          </a:xfrm>
          <a:solidFill>
            <a:schemeClr val="bg1">
              <a:lumMod val="95000"/>
            </a:schemeClr>
          </a:solidFill>
          <a:effectLst>
            <a:outerShdw blurRad="63500" sx="102000" sy="102000" algn="ctr" rotWithShape="0">
              <a:prstClr val="black">
                <a:alpha val="40000"/>
              </a:prstClr>
            </a:outerShdw>
          </a:effectLst>
        </p:grpSpPr>
        <p:sp>
          <p:nvSpPr>
            <p:cNvPr id="672" name="Freeform 44">
              <a:extLst>
                <a:ext uri="{FF2B5EF4-FFF2-40B4-BE49-F238E27FC236}">
                  <a16:creationId xmlns:a16="http://schemas.microsoft.com/office/drawing/2014/main" id="{2BDAF792-5C7E-AA62-31E9-338A3C022852}"/>
                </a:ext>
              </a:extLst>
            </p:cNvPr>
            <p:cNvSpPr/>
            <p:nvPr/>
          </p:nvSpPr>
          <p:spPr>
            <a:xfrm>
              <a:off x="6430789" y="2304177"/>
              <a:ext cx="292461" cy="762001"/>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3" name="Freeform 45">
              <a:extLst>
                <a:ext uri="{FF2B5EF4-FFF2-40B4-BE49-F238E27FC236}">
                  <a16:creationId xmlns:a16="http://schemas.microsoft.com/office/drawing/2014/main" id="{6403E6F9-4465-1A7E-4CE2-5E5052EA5E25}"/>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4" name="Freeform 46">
              <a:extLst>
                <a:ext uri="{FF2B5EF4-FFF2-40B4-BE49-F238E27FC236}">
                  <a16:creationId xmlns:a16="http://schemas.microsoft.com/office/drawing/2014/main" id="{20BF33A0-4B29-2319-F64C-7CE00E0BF92B}"/>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5" name="Freeform 49">
              <a:extLst>
                <a:ext uri="{FF2B5EF4-FFF2-40B4-BE49-F238E27FC236}">
                  <a16:creationId xmlns:a16="http://schemas.microsoft.com/office/drawing/2014/main" id="{A00F21A3-175A-594C-CD11-3ED6095971D5}"/>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6" name="Freeform 55">
              <a:extLst>
                <a:ext uri="{FF2B5EF4-FFF2-40B4-BE49-F238E27FC236}">
                  <a16:creationId xmlns:a16="http://schemas.microsoft.com/office/drawing/2014/main" id="{AF64E3D4-97C3-4221-1F0E-A1C75D05AF4B}"/>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7" name="Freeform 56">
              <a:extLst>
                <a:ext uri="{FF2B5EF4-FFF2-40B4-BE49-F238E27FC236}">
                  <a16:creationId xmlns:a16="http://schemas.microsoft.com/office/drawing/2014/main" id="{A44FE9B2-B42E-9E3A-9060-7AA0768EA53A}"/>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8" name="Freeform 57">
              <a:extLst>
                <a:ext uri="{FF2B5EF4-FFF2-40B4-BE49-F238E27FC236}">
                  <a16:creationId xmlns:a16="http://schemas.microsoft.com/office/drawing/2014/main" id="{CB07B28F-50A0-2C3D-1DA6-4BC36BB7D84C}"/>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9" name="Freeform 67">
              <a:extLst>
                <a:ext uri="{FF2B5EF4-FFF2-40B4-BE49-F238E27FC236}">
                  <a16:creationId xmlns:a16="http://schemas.microsoft.com/office/drawing/2014/main" id="{7CA8CAB1-CE9E-63A9-74D5-8DF369E035FC}"/>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0" name="Freeform 68">
              <a:extLst>
                <a:ext uri="{FF2B5EF4-FFF2-40B4-BE49-F238E27FC236}">
                  <a16:creationId xmlns:a16="http://schemas.microsoft.com/office/drawing/2014/main" id="{6615E519-31D0-66DB-D124-E234964B2235}"/>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1" name="Freeform 69">
              <a:extLst>
                <a:ext uri="{FF2B5EF4-FFF2-40B4-BE49-F238E27FC236}">
                  <a16:creationId xmlns:a16="http://schemas.microsoft.com/office/drawing/2014/main" id="{AC1A040C-8806-F3E2-50D4-27C1EEEAA44E}"/>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2" name="Freeform 70">
              <a:extLst>
                <a:ext uri="{FF2B5EF4-FFF2-40B4-BE49-F238E27FC236}">
                  <a16:creationId xmlns:a16="http://schemas.microsoft.com/office/drawing/2014/main" id="{25CC3B78-085E-BBE3-2DA7-922AE7E505F2}"/>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3" name="Freeform 71">
              <a:extLst>
                <a:ext uri="{FF2B5EF4-FFF2-40B4-BE49-F238E27FC236}">
                  <a16:creationId xmlns:a16="http://schemas.microsoft.com/office/drawing/2014/main" id="{A1A9D4CA-24D8-7856-06B5-8FDB64C386B2}"/>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4" name="Freeform 72">
              <a:extLst>
                <a:ext uri="{FF2B5EF4-FFF2-40B4-BE49-F238E27FC236}">
                  <a16:creationId xmlns:a16="http://schemas.microsoft.com/office/drawing/2014/main" id="{D3E1D32C-4BC0-65C8-933F-9D363E5489D6}"/>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5" name="Freeform 73">
              <a:extLst>
                <a:ext uri="{FF2B5EF4-FFF2-40B4-BE49-F238E27FC236}">
                  <a16:creationId xmlns:a16="http://schemas.microsoft.com/office/drawing/2014/main" id="{30365576-EBB1-4C61-C1AB-465CBA163385}"/>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6" name="Freeform 74">
              <a:extLst>
                <a:ext uri="{FF2B5EF4-FFF2-40B4-BE49-F238E27FC236}">
                  <a16:creationId xmlns:a16="http://schemas.microsoft.com/office/drawing/2014/main" id="{AA4C369D-17D2-745B-27D3-856AD3B6114C}"/>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7" name="Freeform 75">
              <a:extLst>
                <a:ext uri="{FF2B5EF4-FFF2-40B4-BE49-F238E27FC236}">
                  <a16:creationId xmlns:a16="http://schemas.microsoft.com/office/drawing/2014/main" id="{A3BDBFE9-BDA0-88CE-240F-ABAF45E82ACF}"/>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8" name="Freeform 76">
              <a:extLst>
                <a:ext uri="{FF2B5EF4-FFF2-40B4-BE49-F238E27FC236}">
                  <a16:creationId xmlns:a16="http://schemas.microsoft.com/office/drawing/2014/main" id="{4E802511-7434-92B9-6258-AB2416B50B13}"/>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9" name="Freeform 78">
              <a:extLst>
                <a:ext uri="{FF2B5EF4-FFF2-40B4-BE49-F238E27FC236}">
                  <a16:creationId xmlns:a16="http://schemas.microsoft.com/office/drawing/2014/main" id="{5E64197D-A3C8-25DC-3906-8D3E498BF005}"/>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0" name="Freeform 80">
              <a:extLst>
                <a:ext uri="{FF2B5EF4-FFF2-40B4-BE49-F238E27FC236}">
                  <a16:creationId xmlns:a16="http://schemas.microsoft.com/office/drawing/2014/main" id="{63C4C2E1-1ECB-B6B7-915E-4429087AF8F2}"/>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691" name="Rectangle 690">
            <a:extLst>
              <a:ext uri="{FF2B5EF4-FFF2-40B4-BE49-F238E27FC236}">
                <a16:creationId xmlns:a16="http://schemas.microsoft.com/office/drawing/2014/main" id="{C922C0D8-14F9-E9EE-D343-2CD9DB47F45A}"/>
              </a:ext>
            </a:extLst>
          </p:cNvPr>
          <p:cNvSpPr/>
          <p:nvPr/>
        </p:nvSpPr>
        <p:spPr>
          <a:xfrm>
            <a:off x="9352976" y="4444641"/>
            <a:ext cx="734000" cy="2196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2" name="Group 691">
            <a:extLst>
              <a:ext uri="{FF2B5EF4-FFF2-40B4-BE49-F238E27FC236}">
                <a16:creationId xmlns:a16="http://schemas.microsoft.com/office/drawing/2014/main" id="{39021F9B-E7CE-E322-9F44-66B2BD1AFFF9}"/>
              </a:ext>
            </a:extLst>
          </p:cNvPr>
          <p:cNvGrpSpPr>
            <a:grpSpLocks noChangeAspect="1"/>
          </p:cNvGrpSpPr>
          <p:nvPr/>
        </p:nvGrpSpPr>
        <p:grpSpPr>
          <a:xfrm>
            <a:off x="4291971" y="2553601"/>
            <a:ext cx="181499" cy="180000"/>
            <a:chOff x="6722828" y="1498821"/>
            <a:chExt cx="83489" cy="75537"/>
          </a:xfrm>
        </p:grpSpPr>
        <p:sp>
          <p:nvSpPr>
            <p:cNvPr id="693" name="Oval 692">
              <a:extLst>
                <a:ext uri="{FF2B5EF4-FFF2-40B4-BE49-F238E27FC236}">
                  <a16:creationId xmlns:a16="http://schemas.microsoft.com/office/drawing/2014/main" id="{87A094ED-3B5B-F80B-9E26-4F0D9190A05C}"/>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4" name="Straight Connector 693">
              <a:extLst>
                <a:ext uri="{FF2B5EF4-FFF2-40B4-BE49-F238E27FC236}">
                  <a16:creationId xmlns:a16="http://schemas.microsoft.com/office/drawing/2014/main" id="{90250304-BAD4-C8B4-DE4F-03B91C770F03}"/>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695" name="Group 694">
            <a:extLst>
              <a:ext uri="{FF2B5EF4-FFF2-40B4-BE49-F238E27FC236}">
                <a16:creationId xmlns:a16="http://schemas.microsoft.com/office/drawing/2014/main" id="{2F4E5848-45E6-0A0A-BFEA-2E21FC3E8333}"/>
              </a:ext>
            </a:extLst>
          </p:cNvPr>
          <p:cNvGrpSpPr>
            <a:grpSpLocks noChangeAspect="1"/>
          </p:cNvGrpSpPr>
          <p:nvPr/>
        </p:nvGrpSpPr>
        <p:grpSpPr>
          <a:xfrm>
            <a:off x="4290910" y="3187565"/>
            <a:ext cx="181499" cy="180000"/>
            <a:chOff x="6722828" y="1498821"/>
            <a:chExt cx="83489" cy="75537"/>
          </a:xfrm>
        </p:grpSpPr>
        <p:sp>
          <p:nvSpPr>
            <p:cNvPr id="696" name="Oval 695">
              <a:extLst>
                <a:ext uri="{FF2B5EF4-FFF2-40B4-BE49-F238E27FC236}">
                  <a16:creationId xmlns:a16="http://schemas.microsoft.com/office/drawing/2014/main" id="{F4208096-CC58-CC7A-E468-99DAC7E53638}"/>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7" name="Straight Connector 696">
              <a:extLst>
                <a:ext uri="{FF2B5EF4-FFF2-40B4-BE49-F238E27FC236}">
                  <a16:creationId xmlns:a16="http://schemas.microsoft.com/office/drawing/2014/main" id="{B3BD3E26-80C3-4F1A-15B0-2A20792161FD}"/>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698" name="Group 697">
            <a:extLst>
              <a:ext uri="{FF2B5EF4-FFF2-40B4-BE49-F238E27FC236}">
                <a16:creationId xmlns:a16="http://schemas.microsoft.com/office/drawing/2014/main" id="{E965C4A7-116D-09ED-1974-D483A7286DE0}"/>
              </a:ext>
            </a:extLst>
          </p:cNvPr>
          <p:cNvGrpSpPr>
            <a:grpSpLocks noChangeAspect="1"/>
          </p:cNvGrpSpPr>
          <p:nvPr/>
        </p:nvGrpSpPr>
        <p:grpSpPr>
          <a:xfrm>
            <a:off x="4521488" y="3187565"/>
            <a:ext cx="181499" cy="180000"/>
            <a:chOff x="6722828" y="1498821"/>
            <a:chExt cx="83489" cy="75537"/>
          </a:xfrm>
        </p:grpSpPr>
        <p:sp>
          <p:nvSpPr>
            <p:cNvPr id="699" name="Oval 698">
              <a:extLst>
                <a:ext uri="{FF2B5EF4-FFF2-40B4-BE49-F238E27FC236}">
                  <a16:creationId xmlns:a16="http://schemas.microsoft.com/office/drawing/2014/main" id="{12AC84BF-BCAC-082F-7C2C-2BDF50BD9595}"/>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700" name="Straight Connector 699">
              <a:extLst>
                <a:ext uri="{FF2B5EF4-FFF2-40B4-BE49-F238E27FC236}">
                  <a16:creationId xmlns:a16="http://schemas.microsoft.com/office/drawing/2014/main" id="{7525BFD2-4374-3000-7F8D-84A68F3F6F61}"/>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701" name="Group 700">
            <a:extLst>
              <a:ext uri="{FF2B5EF4-FFF2-40B4-BE49-F238E27FC236}">
                <a16:creationId xmlns:a16="http://schemas.microsoft.com/office/drawing/2014/main" id="{8C92C2DB-9148-C335-2827-77D0113B720A}"/>
              </a:ext>
            </a:extLst>
          </p:cNvPr>
          <p:cNvGrpSpPr>
            <a:grpSpLocks noChangeAspect="1"/>
          </p:cNvGrpSpPr>
          <p:nvPr/>
        </p:nvGrpSpPr>
        <p:grpSpPr>
          <a:xfrm>
            <a:off x="4521488" y="4463618"/>
            <a:ext cx="181499" cy="180000"/>
            <a:chOff x="6722828" y="1498821"/>
            <a:chExt cx="83489" cy="75537"/>
          </a:xfrm>
        </p:grpSpPr>
        <p:sp>
          <p:nvSpPr>
            <p:cNvPr id="702" name="Oval 701">
              <a:extLst>
                <a:ext uri="{FF2B5EF4-FFF2-40B4-BE49-F238E27FC236}">
                  <a16:creationId xmlns:a16="http://schemas.microsoft.com/office/drawing/2014/main" id="{228263A0-5233-04DD-65B0-82225B56CD7A}"/>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3" name="Straight Connector 702">
              <a:extLst>
                <a:ext uri="{FF2B5EF4-FFF2-40B4-BE49-F238E27FC236}">
                  <a16:creationId xmlns:a16="http://schemas.microsoft.com/office/drawing/2014/main" id="{4FD0B96D-F93F-478D-9C4F-A4C4FBB8B6B9}"/>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02" name="Group 301">
            <a:extLst>
              <a:ext uri="{FF2B5EF4-FFF2-40B4-BE49-F238E27FC236}">
                <a16:creationId xmlns:a16="http://schemas.microsoft.com/office/drawing/2014/main" id="{6A19C178-D278-B14B-81EC-D283BCE3876D}"/>
              </a:ext>
            </a:extLst>
          </p:cNvPr>
          <p:cNvGrpSpPr>
            <a:grpSpLocks noChangeAspect="1"/>
          </p:cNvGrpSpPr>
          <p:nvPr/>
        </p:nvGrpSpPr>
        <p:grpSpPr>
          <a:xfrm>
            <a:off x="4290910" y="5098677"/>
            <a:ext cx="181499" cy="180000"/>
            <a:chOff x="6722828" y="1498821"/>
            <a:chExt cx="83489" cy="75537"/>
          </a:xfrm>
        </p:grpSpPr>
        <p:sp>
          <p:nvSpPr>
            <p:cNvPr id="303" name="Oval 302">
              <a:extLst>
                <a:ext uri="{FF2B5EF4-FFF2-40B4-BE49-F238E27FC236}">
                  <a16:creationId xmlns:a16="http://schemas.microsoft.com/office/drawing/2014/main" id="{9D139141-0C47-8EAB-9468-4CCD1315484A}"/>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4" name="Straight Connector 303">
              <a:extLst>
                <a:ext uri="{FF2B5EF4-FFF2-40B4-BE49-F238E27FC236}">
                  <a16:creationId xmlns:a16="http://schemas.microsoft.com/office/drawing/2014/main" id="{52735AB5-C5DC-D1D7-ADC6-436AF1CFC68C}"/>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05" name="Group 304">
            <a:extLst>
              <a:ext uri="{FF2B5EF4-FFF2-40B4-BE49-F238E27FC236}">
                <a16:creationId xmlns:a16="http://schemas.microsoft.com/office/drawing/2014/main" id="{B2D40D55-A343-4B49-076E-C13CEE055B4B}"/>
              </a:ext>
            </a:extLst>
          </p:cNvPr>
          <p:cNvGrpSpPr>
            <a:grpSpLocks noChangeAspect="1"/>
          </p:cNvGrpSpPr>
          <p:nvPr/>
        </p:nvGrpSpPr>
        <p:grpSpPr>
          <a:xfrm>
            <a:off x="4521488" y="2553601"/>
            <a:ext cx="181499" cy="180000"/>
            <a:chOff x="6722828" y="1498821"/>
            <a:chExt cx="83489" cy="75537"/>
          </a:xfrm>
        </p:grpSpPr>
        <p:sp>
          <p:nvSpPr>
            <p:cNvPr id="306" name="Oval 305">
              <a:extLst>
                <a:ext uri="{FF2B5EF4-FFF2-40B4-BE49-F238E27FC236}">
                  <a16:creationId xmlns:a16="http://schemas.microsoft.com/office/drawing/2014/main" id="{6B4DF221-64CB-B4C8-4884-79A7D7FA56A9}"/>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7" name="Straight Connector 306">
              <a:extLst>
                <a:ext uri="{FF2B5EF4-FFF2-40B4-BE49-F238E27FC236}">
                  <a16:creationId xmlns:a16="http://schemas.microsoft.com/office/drawing/2014/main" id="{8C5DEFAD-7A1D-802C-0B31-DCF410C056CF}"/>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08" name="Group 307">
            <a:extLst>
              <a:ext uri="{FF2B5EF4-FFF2-40B4-BE49-F238E27FC236}">
                <a16:creationId xmlns:a16="http://schemas.microsoft.com/office/drawing/2014/main" id="{2457E07A-303B-78D3-AA50-7C15344E231A}"/>
              </a:ext>
            </a:extLst>
          </p:cNvPr>
          <p:cNvGrpSpPr>
            <a:grpSpLocks noChangeAspect="1"/>
          </p:cNvGrpSpPr>
          <p:nvPr/>
        </p:nvGrpSpPr>
        <p:grpSpPr>
          <a:xfrm>
            <a:off x="4521488" y="3825389"/>
            <a:ext cx="181499" cy="180000"/>
            <a:chOff x="6722828" y="1498821"/>
            <a:chExt cx="83489" cy="75537"/>
          </a:xfrm>
        </p:grpSpPr>
        <p:sp>
          <p:nvSpPr>
            <p:cNvPr id="309" name="Oval 308">
              <a:extLst>
                <a:ext uri="{FF2B5EF4-FFF2-40B4-BE49-F238E27FC236}">
                  <a16:creationId xmlns:a16="http://schemas.microsoft.com/office/drawing/2014/main" id="{1D8F4702-050A-044E-93A9-DD25D6923F25}"/>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310" name="Straight Connector 309">
              <a:extLst>
                <a:ext uri="{FF2B5EF4-FFF2-40B4-BE49-F238E27FC236}">
                  <a16:creationId xmlns:a16="http://schemas.microsoft.com/office/drawing/2014/main" id="{549113E5-29CD-325F-9933-DB76A6EC818B}"/>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11" name="Group 310">
            <a:extLst>
              <a:ext uri="{FF2B5EF4-FFF2-40B4-BE49-F238E27FC236}">
                <a16:creationId xmlns:a16="http://schemas.microsoft.com/office/drawing/2014/main" id="{69394DA2-EA69-0B62-B447-62A010B6C5E0}"/>
              </a:ext>
            </a:extLst>
          </p:cNvPr>
          <p:cNvGrpSpPr>
            <a:grpSpLocks noChangeAspect="1"/>
          </p:cNvGrpSpPr>
          <p:nvPr/>
        </p:nvGrpSpPr>
        <p:grpSpPr>
          <a:xfrm>
            <a:off x="4521488" y="5098677"/>
            <a:ext cx="181499" cy="180000"/>
            <a:chOff x="6722828" y="1498821"/>
            <a:chExt cx="83489" cy="75537"/>
          </a:xfrm>
        </p:grpSpPr>
        <p:sp>
          <p:nvSpPr>
            <p:cNvPr id="312" name="Oval 311">
              <a:extLst>
                <a:ext uri="{FF2B5EF4-FFF2-40B4-BE49-F238E27FC236}">
                  <a16:creationId xmlns:a16="http://schemas.microsoft.com/office/drawing/2014/main" id="{3ED95581-0DA8-9D27-989E-D4C0363DEC63}"/>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3" name="Straight Connector 312">
              <a:extLst>
                <a:ext uri="{FF2B5EF4-FFF2-40B4-BE49-F238E27FC236}">
                  <a16:creationId xmlns:a16="http://schemas.microsoft.com/office/drawing/2014/main" id="{575D2CF5-B1A0-DD96-1495-27879012EA87}"/>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14" name="Group 313">
            <a:extLst>
              <a:ext uri="{FF2B5EF4-FFF2-40B4-BE49-F238E27FC236}">
                <a16:creationId xmlns:a16="http://schemas.microsoft.com/office/drawing/2014/main" id="{07ED30A5-8421-E4E9-F76F-070C8A93248E}"/>
              </a:ext>
            </a:extLst>
          </p:cNvPr>
          <p:cNvGrpSpPr>
            <a:grpSpLocks noChangeAspect="1"/>
          </p:cNvGrpSpPr>
          <p:nvPr/>
        </p:nvGrpSpPr>
        <p:grpSpPr>
          <a:xfrm>
            <a:off x="4290910" y="3825389"/>
            <a:ext cx="181499" cy="180000"/>
            <a:chOff x="6722828" y="1498821"/>
            <a:chExt cx="83489" cy="75537"/>
          </a:xfrm>
        </p:grpSpPr>
        <p:sp>
          <p:nvSpPr>
            <p:cNvPr id="315" name="Oval 314">
              <a:extLst>
                <a:ext uri="{FF2B5EF4-FFF2-40B4-BE49-F238E27FC236}">
                  <a16:creationId xmlns:a16="http://schemas.microsoft.com/office/drawing/2014/main" id="{AE62172A-7915-4C41-C225-722319B61E46}"/>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6" name="Straight Connector 315">
              <a:extLst>
                <a:ext uri="{FF2B5EF4-FFF2-40B4-BE49-F238E27FC236}">
                  <a16:creationId xmlns:a16="http://schemas.microsoft.com/office/drawing/2014/main" id="{FE0AAEF6-FFFC-DB29-F843-F507A6D6EBAB}"/>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17" name="Group 316">
            <a:extLst>
              <a:ext uri="{FF2B5EF4-FFF2-40B4-BE49-F238E27FC236}">
                <a16:creationId xmlns:a16="http://schemas.microsoft.com/office/drawing/2014/main" id="{359E6AC0-9126-66FD-21C1-1475491E2092}"/>
              </a:ext>
            </a:extLst>
          </p:cNvPr>
          <p:cNvGrpSpPr>
            <a:grpSpLocks noChangeAspect="1"/>
          </p:cNvGrpSpPr>
          <p:nvPr/>
        </p:nvGrpSpPr>
        <p:grpSpPr>
          <a:xfrm>
            <a:off x="4755931" y="3187565"/>
            <a:ext cx="181499" cy="180000"/>
            <a:chOff x="6722828" y="1498821"/>
            <a:chExt cx="83489" cy="75537"/>
          </a:xfrm>
        </p:grpSpPr>
        <p:sp>
          <p:nvSpPr>
            <p:cNvPr id="318" name="Oval 317">
              <a:extLst>
                <a:ext uri="{FF2B5EF4-FFF2-40B4-BE49-F238E27FC236}">
                  <a16:creationId xmlns:a16="http://schemas.microsoft.com/office/drawing/2014/main" id="{D6C9D35A-6AF7-B2CC-A7F4-A460740B76E7}"/>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319" name="Straight Connector 318">
              <a:extLst>
                <a:ext uri="{FF2B5EF4-FFF2-40B4-BE49-F238E27FC236}">
                  <a16:creationId xmlns:a16="http://schemas.microsoft.com/office/drawing/2014/main" id="{638970B1-FC6A-A213-B4CB-768AEE4A0E56}"/>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20" name="Group 319">
            <a:extLst>
              <a:ext uri="{FF2B5EF4-FFF2-40B4-BE49-F238E27FC236}">
                <a16:creationId xmlns:a16="http://schemas.microsoft.com/office/drawing/2014/main" id="{227087EB-3117-F6F7-3E25-6D2A78723FE5}"/>
              </a:ext>
            </a:extLst>
          </p:cNvPr>
          <p:cNvGrpSpPr>
            <a:grpSpLocks noChangeAspect="1"/>
          </p:cNvGrpSpPr>
          <p:nvPr/>
        </p:nvGrpSpPr>
        <p:grpSpPr>
          <a:xfrm>
            <a:off x="4755931" y="4463618"/>
            <a:ext cx="181499" cy="180000"/>
            <a:chOff x="6722828" y="1498821"/>
            <a:chExt cx="83489" cy="75537"/>
          </a:xfrm>
        </p:grpSpPr>
        <p:sp>
          <p:nvSpPr>
            <p:cNvPr id="321" name="Oval 320">
              <a:extLst>
                <a:ext uri="{FF2B5EF4-FFF2-40B4-BE49-F238E27FC236}">
                  <a16:creationId xmlns:a16="http://schemas.microsoft.com/office/drawing/2014/main" id="{4E37BDDC-CEF1-6499-3C53-18EDF521AC83}"/>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2" name="Straight Connector 341">
              <a:extLst>
                <a:ext uri="{FF2B5EF4-FFF2-40B4-BE49-F238E27FC236}">
                  <a16:creationId xmlns:a16="http://schemas.microsoft.com/office/drawing/2014/main" id="{AE151C1A-CB20-CD8B-4675-EAE95F7ADD7F}"/>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43" name="Group 342">
            <a:extLst>
              <a:ext uri="{FF2B5EF4-FFF2-40B4-BE49-F238E27FC236}">
                <a16:creationId xmlns:a16="http://schemas.microsoft.com/office/drawing/2014/main" id="{95FDF555-EAC9-EF0D-0AEE-3E1F686D6418}"/>
              </a:ext>
            </a:extLst>
          </p:cNvPr>
          <p:cNvGrpSpPr>
            <a:grpSpLocks noChangeAspect="1"/>
          </p:cNvGrpSpPr>
          <p:nvPr/>
        </p:nvGrpSpPr>
        <p:grpSpPr>
          <a:xfrm>
            <a:off x="4755930" y="2553601"/>
            <a:ext cx="181498" cy="180000"/>
            <a:chOff x="6722828" y="1498821"/>
            <a:chExt cx="83489" cy="75537"/>
          </a:xfrm>
        </p:grpSpPr>
        <p:sp>
          <p:nvSpPr>
            <p:cNvPr id="344" name="Oval 343">
              <a:extLst>
                <a:ext uri="{FF2B5EF4-FFF2-40B4-BE49-F238E27FC236}">
                  <a16:creationId xmlns:a16="http://schemas.microsoft.com/office/drawing/2014/main" id="{64ABDC11-85A4-2C58-D018-673F8F49796D}"/>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5" name="Straight Connector 344">
              <a:extLst>
                <a:ext uri="{FF2B5EF4-FFF2-40B4-BE49-F238E27FC236}">
                  <a16:creationId xmlns:a16="http://schemas.microsoft.com/office/drawing/2014/main" id="{1B0EA392-64A6-2D33-48BD-89506C4BA4B3}"/>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46" name="Group 345">
            <a:extLst>
              <a:ext uri="{FF2B5EF4-FFF2-40B4-BE49-F238E27FC236}">
                <a16:creationId xmlns:a16="http://schemas.microsoft.com/office/drawing/2014/main" id="{7F5AF6F5-8417-293E-4C55-0BA077BE152C}"/>
              </a:ext>
            </a:extLst>
          </p:cNvPr>
          <p:cNvGrpSpPr>
            <a:grpSpLocks noChangeAspect="1"/>
          </p:cNvGrpSpPr>
          <p:nvPr/>
        </p:nvGrpSpPr>
        <p:grpSpPr>
          <a:xfrm>
            <a:off x="4755931" y="3825389"/>
            <a:ext cx="181499" cy="180000"/>
            <a:chOff x="6722828" y="1498821"/>
            <a:chExt cx="83489" cy="75537"/>
          </a:xfrm>
        </p:grpSpPr>
        <p:sp>
          <p:nvSpPr>
            <p:cNvPr id="347" name="Oval 346">
              <a:extLst>
                <a:ext uri="{FF2B5EF4-FFF2-40B4-BE49-F238E27FC236}">
                  <a16:creationId xmlns:a16="http://schemas.microsoft.com/office/drawing/2014/main" id="{62A87654-FB89-F61B-23F5-FF31DBEBB0DA}"/>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348" name="Straight Connector 347">
              <a:extLst>
                <a:ext uri="{FF2B5EF4-FFF2-40B4-BE49-F238E27FC236}">
                  <a16:creationId xmlns:a16="http://schemas.microsoft.com/office/drawing/2014/main" id="{0BB48EEF-9F2B-4329-F851-BC4B4CA74964}"/>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49" name="Group 348">
            <a:extLst>
              <a:ext uri="{FF2B5EF4-FFF2-40B4-BE49-F238E27FC236}">
                <a16:creationId xmlns:a16="http://schemas.microsoft.com/office/drawing/2014/main" id="{E82AEF00-1E9F-073D-2063-E26DB9E2678A}"/>
              </a:ext>
            </a:extLst>
          </p:cNvPr>
          <p:cNvGrpSpPr>
            <a:grpSpLocks noChangeAspect="1"/>
          </p:cNvGrpSpPr>
          <p:nvPr/>
        </p:nvGrpSpPr>
        <p:grpSpPr>
          <a:xfrm>
            <a:off x="4755931" y="5098677"/>
            <a:ext cx="181499" cy="180000"/>
            <a:chOff x="6722828" y="1498821"/>
            <a:chExt cx="83489" cy="75537"/>
          </a:xfrm>
        </p:grpSpPr>
        <p:sp>
          <p:nvSpPr>
            <p:cNvPr id="350" name="Oval 349">
              <a:extLst>
                <a:ext uri="{FF2B5EF4-FFF2-40B4-BE49-F238E27FC236}">
                  <a16:creationId xmlns:a16="http://schemas.microsoft.com/office/drawing/2014/main" id="{B7C4C919-7CB1-5609-D1E4-51440427E15D}"/>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1" name="Straight Connector 350">
              <a:extLst>
                <a:ext uri="{FF2B5EF4-FFF2-40B4-BE49-F238E27FC236}">
                  <a16:creationId xmlns:a16="http://schemas.microsoft.com/office/drawing/2014/main" id="{9C0C550A-0F17-D482-B2D5-46E75B762775}"/>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52" name="Group 351">
            <a:extLst>
              <a:ext uri="{FF2B5EF4-FFF2-40B4-BE49-F238E27FC236}">
                <a16:creationId xmlns:a16="http://schemas.microsoft.com/office/drawing/2014/main" id="{59F755FB-C3F8-8CB1-1866-3D0C2644A7E2}"/>
              </a:ext>
            </a:extLst>
          </p:cNvPr>
          <p:cNvGrpSpPr>
            <a:grpSpLocks noChangeAspect="1"/>
          </p:cNvGrpSpPr>
          <p:nvPr/>
        </p:nvGrpSpPr>
        <p:grpSpPr>
          <a:xfrm>
            <a:off x="5057683" y="3187565"/>
            <a:ext cx="181499" cy="180000"/>
            <a:chOff x="6722828" y="1498821"/>
            <a:chExt cx="83489" cy="75537"/>
          </a:xfrm>
        </p:grpSpPr>
        <p:sp>
          <p:nvSpPr>
            <p:cNvPr id="353" name="Oval 352">
              <a:extLst>
                <a:ext uri="{FF2B5EF4-FFF2-40B4-BE49-F238E27FC236}">
                  <a16:creationId xmlns:a16="http://schemas.microsoft.com/office/drawing/2014/main" id="{46A066DB-C177-0AB6-6A6F-DE3C2CCC2FD7}"/>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354" name="Straight Connector 353">
              <a:extLst>
                <a:ext uri="{FF2B5EF4-FFF2-40B4-BE49-F238E27FC236}">
                  <a16:creationId xmlns:a16="http://schemas.microsoft.com/office/drawing/2014/main" id="{F1ACDC6E-78D7-3422-E00C-E53D482FD8EB}"/>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55" name="Group 354">
            <a:extLst>
              <a:ext uri="{FF2B5EF4-FFF2-40B4-BE49-F238E27FC236}">
                <a16:creationId xmlns:a16="http://schemas.microsoft.com/office/drawing/2014/main" id="{C94F87D8-8A9A-37DC-1149-721ABC524785}"/>
              </a:ext>
            </a:extLst>
          </p:cNvPr>
          <p:cNvGrpSpPr>
            <a:grpSpLocks noChangeAspect="1"/>
          </p:cNvGrpSpPr>
          <p:nvPr/>
        </p:nvGrpSpPr>
        <p:grpSpPr>
          <a:xfrm>
            <a:off x="5057683" y="4463618"/>
            <a:ext cx="181499" cy="180000"/>
            <a:chOff x="6722828" y="1498821"/>
            <a:chExt cx="83489" cy="75537"/>
          </a:xfrm>
        </p:grpSpPr>
        <p:sp>
          <p:nvSpPr>
            <p:cNvPr id="356" name="Oval 355">
              <a:extLst>
                <a:ext uri="{FF2B5EF4-FFF2-40B4-BE49-F238E27FC236}">
                  <a16:creationId xmlns:a16="http://schemas.microsoft.com/office/drawing/2014/main" id="{603EA3B4-80A7-F6E2-2885-2EDCE01D01EB}"/>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7" name="Straight Connector 356">
              <a:extLst>
                <a:ext uri="{FF2B5EF4-FFF2-40B4-BE49-F238E27FC236}">
                  <a16:creationId xmlns:a16="http://schemas.microsoft.com/office/drawing/2014/main" id="{2B057D1F-3E41-AB62-D5B6-3155C140393D}"/>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58" name="Group 357">
            <a:extLst>
              <a:ext uri="{FF2B5EF4-FFF2-40B4-BE49-F238E27FC236}">
                <a16:creationId xmlns:a16="http://schemas.microsoft.com/office/drawing/2014/main" id="{AC9A2EEE-2353-1631-1E17-B74D2FFC7B89}"/>
              </a:ext>
            </a:extLst>
          </p:cNvPr>
          <p:cNvGrpSpPr>
            <a:grpSpLocks noChangeAspect="1"/>
          </p:cNvGrpSpPr>
          <p:nvPr/>
        </p:nvGrpSpPr>
        <p:grpSpPr>
          <a:xfrm>
            <a:off x="5057683" y="3825389"/>
            <a:ext cx="181499" cy="180000"/>
            <a:chOff x="6722828" y="1498821"/>
            <a:chExt cx="83489" cy="75537"/>
          </a:xfrm>
        </p:grpSpPr>
        <p:sp>
          <p:nvSpPr>
            <p:cNvPr id="359" name="Oval 358">
              <a:extLst>
                <a:ext uri="{FF2B5EF4-FFF2-40B4-BE49-F238E27FC236}">
                  <a16:creationId xmlns:a16="http://schemas.microsoft.com/office/drawing/2014/main" id="{2FB5FB48-8EF5-CF71-E323-5FEB9A956902}"/>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360" name="Straight Connector 359">
              <a:extLst>
                <a:ext uri="{FF2B5EF4-FFF2-40B4-BE49-F238E27FC236}">
                  <a16:creationId xmlns:a16="http://schemas.microsoft.com/office/drawing/2014/main" id="{B55AE21B-76AC-63FE-67F5-C13ABEAE7B35}"/>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361" name="Group 360">
            <a:extLst>
              <a:ext uri="{FF2B5EF4-FFF2-40B4-BE49-F238E27FC236}">
                <a16:creationId xmlns:a16="http://schemas.microsoft.com/office/drawing/2014/main" id="{9FC65C5C-5A04-6291-4378-DCACA35954AC}"/>
              </a:ext>
            </a:extLst>
          </p:cNvPr>
          <p:cNvGrpSpPr>
            <a:grpSpLocks noChangeAspect="1"/>
          </p:cNvGrpSpPr>
          <p:nvPr/>
        </p:nvGrpSpPr>
        <p:grpSpPr>
          <a:xfrm>
            <a:off x="5057683" y="5098677"/>
            <a:ext cx="181499" cy="180000"/>
            <a:chOff x="6722828" y="1498821"/>
            <a:chExt cx="83489" cy="75537"/>
          </a:xfrm>
        </p:grpSpPr>
        <p:sp>
          <p:nvSpPr>
            <p:cNvPr id="442" name="Oval 441">
              <a:extLst>
                <a:ext uri="{FF2B5EF4-FFF2-40B4-BE49-F238E27FC236}">
                  <a16:creationId xmlns:a16="http://schemas.microsoft.com/office/drawing/2014/main" id="{EF83CBC7-E44E-D898-F7BA-206DE8BE9A9C}"/>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3" name="Straight Connector 442">
              <a:extLst>
                <a:ext uri="{FF2B5EF4-FFF2-40B4-BE49-F238E27FC236}">
                  <a16:creationId xmlns:a16="http://schemas.microsoft.com/office/drawing/2014/main" id="{1D634F2F-E9AA-CF91-41AA-526394879E62}"/>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444" name="Group 443">
            <a:extLst>
              <a:ext uri="{FF2B5EF4-FFF2-40B4-BE49-F238E27FC236}">
                <a16:creationId xmlns:a16="http://schemas.microsoft.com/office/drawing/2014/main" id="{7F0DBD5E-BA47-FC4D-F3E1-8C706437C495}"/>
              </a:ext>
            </a:extLst>
          </p:cNvPr>
          <p:cNvGrpSpPr>
            <a:grpSpLocks noChangeAspect="1"/>
          </p:cNvGrpSpPr>
          <p:nvPr/>
        </p:nvGrpSpPr>
        <p:grpSpPr>
          <a:xfrm>
            <a:off x="5816144" y="4463618"/>
            <a:ext cx="181499" cy="180000"/>
            <a:chOff x="6722828" y="1498821"/>
            <a:chExt cx="83489" cy="75537"/>
          </a:xfrm>
        </p:grpSpPr>
        <p:sp>
          <p:nvSpPr>
            <p:cNvPr id="445" name="Oval 444">
              <a:extLst>
                <a:ext uri="{FF2B5EF4-FFF2-40B4-BE49-F238E27FC236}">
                  <a16:creationId xmlns:a16="http://schemas.microsoft.com/office/drawing/2014/main" id="{E892E5BB-28D5-635E-A883-C2641B1717F7}"/>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6" name="Straight Connector 445">
              <a:extLst>
                <a:ext uri="{FF2B5EF4-FFF2-40B4-BE49-F238E27FC236}">
                  <a16:creationId xmlns:a16="http://schemas.microsoft.com/office/drawing/2014/main" id="{14DCF887-F470-14B7-7E90-68AF1F2F453B}"/>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447" name="Group 446">
            <a:extLst>
              <a:ext uri="{FF2B5EF4-FFF2-40B4-BE49-F238E27FC236}">
                <a16:creationId xmlns:a16="http://schemas.microsoft.com/office/drawing/2014/main" id="{017098EE-E533-F0C7-44B1-CA1F6C0C67F8}"/>
              </a:ext>
            </a:extLst>
          </p:cNvPr>
          <p:cNvGrpSpPr>
            <a:grpSpLocks noChangeAspect="1"/>
          </p:cNvGrpSpPr>
          <p:nvPr/>
        </p:nvGrpSpPr>
        <p:grpSpPr>
          <a:xfrm>
            <a:off x="5816144" y="3825389"/>
            <a:ext cx="181499" cy="180000"/>
            <a:chOff x="6722828" y="1498821"/>
            <a:chExt cx="83489" cy="75537"/>
          </a:xfrm>
        </p:grpSpPr>
        <p:sp>
          <p:nvSpPr>
            <p:cNvPr id="704" name="Oval 703">
              <a:extLst>
                <a:ext uri="{FF2B5EF4-FFF2-40B4-BE49-F238E27FC236}">
                  <a16:creationId xmlns:a16="http://schemas.microsoft.com/office/drawing/2014/main" id="{3A329B44-E073-1E94-4057-DE0A7072675E}"/>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cxnSp>
          <p:nvCxnSpPr>
            <p:cNvPr id="705" name="Straight Connector 704">
              <a:extLst>
                <a:ext uri="{FF2B5EF4-FFF2-40B4-BE49-F238E27FC236}">
                  <a16:creationId xmlns:a16="http://schemas.microsoft.com/office/drawing/2014/main" id="{30F61744-C0EB-C612-C3C1-D0BAC0277CA8}"/>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706" name="Group 705">
            <a:extLst>
              <a:ext uri="{FF2B5EF4-FFF2-40B4-BE49-F238E27FC236}">
                <a16:creationId xmlns:a16="http://schemas.microsoft.com/office/drawing/2014/main" id="{0282C44F-3E36-F68F-65C0-49C0CA5FA468}"/>
              </a:ext>
            </a:extLst>
          </p:cNvPr>
          <p:cNvGrpSpPr>
            <a:grpSpLocks noChangeAspect="1"/>
          </p:cNvGrpSpPr>
          <p:nvPr/>
        </p:nvGrpSpPr>
        <p:grpSpPr>
          <a:xfrm>
            <a:off x="5816144" y="5098677"/>
            <a:ext cx="181499" cy="180000"/>
            <a:chOff x="6722828" y="1498821"/>
            <a:chExt cx="83489" cy="75537"/>
          </a:xfrm>
        </p:grpSpPr>
        <p:sp>
          <p:nvSpPr>
            <p:cNvPr id="707" name="Oval 706">
              <a:extLst>
                <a:ext uri="{FF2B5EF4-FFF2-40B4-BE49-F238E27FC236}">
                  <a16:creationId xmlns:a16="http://schemas.microsoft.com/office/drawing/2014/main" id="{66256F3B-2CB5-CC10-384A-8DABB9EF45DB}"/>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8" name="Straight Connector 707">
              <a:extLst>
                <a:ext uri="{FF2B5EF4-FFF2-40B4-BE49-F238E27FC236}">
                  <a16:creationId xmlns:a16="http://schemas.microsoft.com/office/drawing/2014/main" id="{BC7CFDC3-2652-5255-4107-DBEC17034C53}"/>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709" name="Group 708">
            <a:extLst>
              <a:ext uri="{FF2B5EF4-FFF2-40B4-BE49-F238E27FC236}">
                <a16:creationId xmlns:a16="http://schemas.microsoft.com/office/drawing/2014/main" id="{D9223F19-C6F3-9B1D-950C-24CA2195B889}"/>
              </a:ext>
            </a:extLst>
          </p:cNvPr>
          <p:cNvGrpSpPr>
            <a:grpSpLocks noChangeAspect="1"/>
          </p:cNvGrpSpPr>
          <p:nvPr/>
        </p:nvGrpSpPr>
        <p:grpSpPr>
          <a:xfrm>
            <a:off x="6641444" y="5098677"/>
            <a:ext cx="181499" cy="180000"/>
            <a:chOff x="6722828" y="1498821"/>
            <a:chExt cx="83489" cy="75537"/>
          </a:xfrm>
        </p:grpSpPr>
        <p:sp>
          <p:nvSpPr>
            <p:cNvPr id="710" name="Oval 709">
              <a:extLst>
                <a:ext uri="{FF2B5EF4-FFF2-40B4-BE49-F238E27FC236}">
                  <a16:creationId xmlns:a16="http://schemas.microsoft.com/office/drawing/2014/main" id="{E72634F9-E1F5-DEC9-10F6-BF9AE57F3EB0}"/>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1" name="Straight Connector 710">
              <a:extLst>
                <a:ext uri="{FF2B5EF4-FFF2-40B4-BE49-F238E27FC236}">
                  <a16:creationId xmlns:a16="http://schemas.microsoft.com/office/drawing/2014/main" id="{D60EFA45-C651-5E7D-C577-FE8B2EFBD54E}"/>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712" name="Rectangle 711">
            <a:extLst>
              <a:ext uri="{FF2B5EF4-FFF2-40B4-BE49-F238E27FC236}">
                <a16:creationId xmlns:a16="http://schemas.microsoft.com/office/drawing/2014/main" id="{81BE3AC0-35EA-74F8-9E62-26FA640720FA}"/>
              </a:ext>
            </a:extLst>
          </p:cNvPr>
          <p:cNvSpPr/>
          <p:nvPr/>
        </p:nvSpPr>
        <p:spPr>
          <a:xfrm>
            <a:off x="6729814" y="4444641"/>
            <a:ext cx="2619351" cy="219600"/>
          </a:xfrm>
          <a:prstGeom prst="rect">
            <a:avLst/>
          </a:prstGeom>
          <a:pattFill prst="wdDnDiag">
            <a:fgClr>
              <a:srgbClr val="0070C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3" name="TextBox 712">
            <a:extLst>
              <a:ext uri="{FF2B5EF4-FFF2-40B4-BE49-F238E27FC236}">
                <a16:creationId xmlns:a16="http://schemas.microsoft.com/office/drawing/2014/main" id="{FB7700A8-948D-C0BB-2A0E-574DC59D7474}"/>
              </a:ext>
            </a:extLst>
          </p:cNvPr>
          <p:cNvSpPr txBox="1"/>
          <p:nvPr/>
        </p:nvSpPr>
        <p:spPr>
          <a:xfrm>
            <a:off x="7170571" y="4161167"/>
            <a:ext cx="1741182" cy="307777"/>
          </a:xfrm>
          <a:prstGeom prst="rect">
            <a:avLst/>
          </a:prstGeom>
          <a:noFill/>
        </p:spPr>
        <p:txBody>
          <a:bodyPr wrap="square" rtlCol="0">
            <a:spAutoFit/>
          </a:bodyPr>
          <a:lstStyle/>
          <a:p>
            <a:r>
              <a:rPr lang="en-US" sz="1400">
                <a:solidFill>
                  <a:schemeClr val="tx1">
                    <a:lumMod val="75000"/>
                  </a:schemeClr>
                </a:solidFill>
              </a:rPr>
              <a:t>Missed study </a:t>
            </a:r>
            <a:r>
              <a:rPr lang="en-US" sz="1400" err="1">
                <a:solidFill>
                  <a:schemeClr val="tx1">
                    <a:lumMod val="75000"/>
                  </a:schemeClr>
                </a:solidFill>
              </a:rPr>
              <a:t>visits</a:t>
            </a:r>
            <a:r>
              <a:rPr lang="en-US" sz="1400" baseline="30000" err="1">
                <a:solidFill>
                  <a:schemeClr val="tx1">
                    <a:lumMod val="75000"/>
                  </a:schemeClr>
                </a:solidFill>
              </a:rPr>
              <a:t>a</a:t>
            </a:r>
            <a:endParaRPr lang="en-GB" sz="1400" baseline="30000">
              <a:solidFill>
                <a:schemeClr val="tx1">
                  <a:lumMod val="75000"/>
                </a:schemeClr>
              </a:solidFill>
            </a:endParaRPr>
          </a:p>
        </p:txBody>
      </p:sp>
      <p:sp>
        <p:nvSpPr>
          <p:cNvPr id="714" name="TextBox 713">
            <a:extLst>
              <a:ext uri="{FF2B5EF4-FFF2-40B4-BE49-F238E27FC236}">
                <a16:creationId xmlns:a16="http://schemas.microsoft.com/office/drawing/2014/main" id="{DF0205AF-484D-4514-C3B3-97826FAA98E3}"/>
              </a:ext>
            </a:extLst>
          </p:cNvPr>
          <p:cNvSpPr txBox="1"/>
          <p:nvPr/>
        </p:nvSpPr>
        <p:spPr>
          <a:xfrm>
            <a:off x="9282917" y="3962178"/>
            <a:ext cx="1701976" cy="523220"/>
          </a:xfrm>
          <a:prstGeom prst="rect">
            <a:avLst/>
          </a:prstGeom>
          <a:noFill/>
        </p:spPr>
        <p:txBody>
          <a:bodyPr wrap="square" rtlCol="0">
            <a:spAutoFit/>
          </a:bodyPr>
          <a:lstStyle/>
          <a:p>
            <a:r>
              <a:rPr lang="en-US" sz="1400">
                <a:solidFill>
                  <a:schemeClr val="tx1">
                    <a:lumMod val="75000"/>
                  </a:schemeClr>
                </a:solidFill>
              </a:rPr>
              <a:t>Switched to open-label F/TDF</a:t>
            </a:r>
            <a:endParaRPr lang="en-GB" sz="1400">
              <a:solidFill>
                <a:schemeClr val="tx1">
                  <a:lumMod val="75000"/>
                </a:schemeClr>
              </a:solidFill>
            </a:endParaRPr>
          </a:p>
        </p:txBody>
      </p:sp>
      <p:grpSp>
        <p:nvGrpSpPr>
          <p:cNvPr id="715" name="Group 714">
            <a:extLst>
              <a:ext uri="{FF2B5EF4-FFF2-40B4-BE49-F238E27FC236}">
                <a16:creationId xmlns:a16="http://schemas.microsoft.com/office/drawing/2014/main" id="{42D3930A-4DF9-A3CD-C7D5-7317E75788C6}"/>
              </a:ext>
            </a:extLst>
          </p:cNvPr>
          <p:cNvGrpSpPr>
            <a:grpSpLocks noChangeAspect="1"/>
          </p:cNvGrpSpPr>
          <p:nvPr/>
        </p:nvGrpSpPr>
        <p:grpSpPr>
          <a:xfrm>
            <a:off x="6641444" y="3825389"/>
            <a:ext cx="181499" cy="180000"/>
            <a:chOff x="6722828" y="1498821"/>
            <a:chExt cx="83489" cy="75537"/>
          </a:xfrm>
        </p:grpSpPr>
        <p:sp>
          <p:nvSpPr>
            <p:cNvPr id="716" name="Oval 715">
              <a:extLst>
                <a:ext uri="{FF2B5EF4-FFF2-40B4-BE49-F238E27FC236}">
                  <a16:creationId xmlns:a16="http://schemas.microsoft.com/office/drawing/2014/main" id="{BF91330A-A4C3-D0F1-83E9-D7132029CDC9}"/>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7" name="Straight Connector 716">
              <a:extLst>
                <a:ext uri="{FF2B5EF4-FFF2-40B4-BE49-F238E27FC236}">
                  <a16:creationId xmlns:a16="http://schemas.microsoft.com/office/drawing/2014/main" id="{75D471F5-1092-42FF-8F98-D30D456D4B21}"/>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718" name="Flowchart: Summing Junction 717">
            <a:extLst>
              <a:ext uri="{FF2B5EF4-FFF2-40B4-BE49-F238E27FC236}">
                <a16:creationId xmlns:a16="http://schemas.microsoft.com/office/drawing/2014/main" id="{126561E4-3841-C6AE-19F0-FB48B42D392D}"/>
              </a:ext>
            </a:extLst>
          </p:cNvPr>
          <p:cNvSpPr>
            <a:spLocks noChangeAspect="1"/>
          </p:cNvSpPr>
          <p:nvPr/>
        </p:nvSpPr>
        <p:spPr>
          <a:xfrm>
            <a:off x="9996401" y="4463618"/>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719" name="Group 718">
            <a:extLst>
              <a:ext uri="{FF2B5EF4-FFF2-40B4-BE49-F238E27FC236}">
                <a16:creationId xmlns:a16="http://schemas.microsoft.com/office/drawing/2014/main" id="{C2401B72-FDDB-D747-C2D2-5108BFE2BC93}"/>
              </a:ext>
            </a:extLst>
          </p:cNvPr>
          <p:cNvGrpSpPr>
            <a:grpSpLocks noChangeAspect="1"/>
          </p:cNvGrpSpPr>
          <p:nvPr/>
        </p:nvGrpSpPr>
        <p:grpSpPr>
          <a:xfrm>
            <a:off x="4290910" y="4463618"/>
            <a:ext cx="181499" cy="180000"/>
            <a:chOff x="6722828" y="1498821"/>
            <a:chExt cx="83489" cy="75537"/>
          </a:xfrm>
        </p:grpSpPr>
        <p:sp>
          <p:nvSpPr>
            <p:cNvPr id="720" name="Oval 719">
              <a:extLst>
                <a:ext uri="{FF2B5EF4-FFF2-40B4-BE49-F238E27FC236}">
                  <a16:creationId xmlns:a16="http://schemas.microsoft.com/office/drawing/2014/main" id="{B20C274D-5A35-C8C3-4BF8-E6D36ED29540}"/>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1" name="Straight Connector 720">
              <a:extLst>
                <a:ext uri="{FF2B5EF4-FFF2-40B4-BE49-F238E27FC236}">
                  <a16:creationId xmlns:a16="http://schemas.microsoft.com/office/drawing/2014/main" id="{AE49C246-11CF-07B6-4606-CA4390A8EEEF}"/>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722" name="Group 721">
            <a:extLst>
              <a:ext uri="{FF2B5EF4-FFF2-40B4-BE49-F238E27FC236}">
                <a16:creationId xmlns:a16="http://schemas.microsoft.com/office/drawing/2014/main" id="{06AE3CA2-A89C-30A0-6EFE-6963246B45E3}"/>
              </a:ext>
            </a:extLst>
          </p:cNvPr>
          <p:cNvGrpSpPr>
            <a:grpSpLocks noChangeAspect="1"/>
          </p:cNvGrpSpPr>
          <p:nvPr/>
        </p:nvGrpSpPr>
        <p:grpSpPr>
          <a:xfrm>
            <a:off x="9262592" y="4463618"/>
            <a:ext cx="181499" cy="180000"/>
            <a:chOff x="6722828" y="1498821"/>
            <a:chExt cx="83489" cy="75537"/>
          </a:xfrm>
        </p:grpSpPr>
        <p:sp>
          <p:nvSpPr>
            <p:cNvPr id="723" name="Oval 722">
              <a:extLst>
                <a:ext uri="{FF2B5EF4-FFF2-40B4-BE49-F238E27FC236}">
                  <a16:creationId xmlns:a16="http://schemas.microsoft.com/office/drawing/2014/main" id="{3DC7685B-F201-376A-960C-B95D0B19E41E}"/>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4" name="Straight Connector 723">
              <a:extLst>
                <a:ext uri="{FF2B5EF4-FFF2-40B4-BE49-F238E27FC236}">
                  <a16:creationId xmlns:a16="http://schemas.microsoft.com/office/drawing/2014/main" id="{9D096C7E-5A5B-99E3-3802-B5157B3C412C}"/>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725" name="Group 724">
            <a:extLst>
              <a:ext uri="{FF2B5EF4-FFF2-40B4-BE49-F238E27FC236}">
                <a16:creationId xmlns:a16="http://schemas.microsoft.com/office/drawing/2014/main" id="{B140871F-C135-5300-30B9-7164AC1D75D3}"/>
              </a:ext>
            </a:extLst>
          </p:cNvPr>
          <p:cNvGrpSpPr/>
          <p:nvPr/>
        </p:nvGrpSpPr>
        <p:grpSpPr>
          <a:xfrm>
            <a:off x="8965857" y="1442479"/>
            <a:ext cx="2817537" cy="1816330"/>
            <a:chOff x="8378257" y="1419229"/>
            <a:chExt cx="2817537" cy="1816330"/>
          </a:xfrm>
        </p:grpSpPr>
        <p:sp>
          <p:nvSpPr>
            <p:cNvPr id="726" name="Flowchart: Summing Junction 725">
              <a:extLst>
                <a:ext uri="{FF2B5EF4-FFF2-40B4-BE49-F238E27FC236}">
                  <a16:creationId xmlns:a16="http://schemas.microsoft.com/office/drawing/2014/main" id="{C4A25243-A0C9-BDF8-FD46-5160A2358928}"/>
                </a:ext>
              </a:extLst>
            </p:cNvPr>
            <p:cNvSpPr/>
            <p:nvPr/>
          </p:nvSpPr>
          <p:spPr>
            <a:xfrm>
              <a:off x="8379918" y="3000275"/>
              <a:ext cx="180000" cy="180000"/>
            </a:xfrm>
            <a:prstGeom prst="flowChartSummingJunction">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27" name="TextBox 726">
              <a:extLst>
                <a:ext uri="{FF2B5EF4-FFF2-40B4-BE49-F238E27FC236}">
                  <a16:creationId xmlns:a16="http://schemas.microsoft.com/office/drawing/2014/main" id="{3383C386-67D5-9C26-E073-9851F6617831}"/>
                </a:ext>
              </a:extLst>
            </p:cNvPr>
            <p:cNvSpPr txBox="1"/>
            <p:nvPr/>
          </p:nvSpPr>
          <p:spPr>
            <a:xfrm>
              <a:off x="8585631" y="2927782"/>
              <a:ext cx="1743853" cy="307777"/>
            </a:xfrm>
            <a:prstGeom prst="rect">
              <a:avLst/>
            </a:prstGeom>
            <a:noFill/>
          </p:spPr>
          <p:txBody>
            <a:bodyPr wrap="square" rtlCol="0">
              <a:spAutoFit/>
            </a:bodyPr>
            <a:lstStyle/>
            <a:p>
              <a:r>
                <a:rPr lang="en-GB" sz="1400">
                  <a:solidFill>
                    <a:schemeClr val="tx1">
                      <a:lumMod val="75000"/>
                    </a:schemeClr>
                  </a:solidFill>
                </a:rPr>
                <a:t>HIV diagnosis</a:t>
              </a:r>
            </a:p>
          </p:txBody>
        </p:sp>
        <p:grpSp>
          <p:nvGrpSpPr>
            <p:cNvPr id="728" name="Graphic 42">
              <a:extLst>
                <a:ext uri="{FF2B5EF4-FFF2-40B4-BE49-F238E27FC236}">
                  <a16:creationId xmlns:a16="http://schemas.microsoft.com/office/drawing/2014/main" id="{F8D0E270-3267-6995-FE46-D4A12D1A5F11}"/>
                </a:ext>
              </a:extLst>
            </p:cNvPr>
            <p:cNvGrpSpPr>
              <a:grpSpLocks noChangeAspect="1"/>
            </p:cNvGrpSpPr>
            <p:nvPr/>
          </p:nvGrpSpPr>
          <p:grpSpPr>
            <a:xfrm>
              <a:off x="8434859" y="2186598"/>
              <a:ext cx="50066" cy="324000"/>
              <a:chOff x="6430505" y="1972136"/>
              <a:chExt cx="292605" cy="1591129"/>
            </a:xfrm>
            <a:solidFill>
              <a:schemeClr val="bg1">
                <a:lumMod val="95000"/>
              </a:schemeClr>
            </a:solidFill>
            <a:effectLst>
              <a:outerShdw blurRad="63500" sx="102000" sy="102000" algn="ctr" rotWithShape="0">
                <a:prstClr val="black">
                  <a:alpha val="40000"/>
                </a:prstClr>
              </a:outerShdw>
            </a:effectLst>
          </p:grpSpPr>
          <p:sp>
            <p:nvSpPr>
              <p:cNvPr id="738" name="Freeform 44">
                <a:extLst>
                  <a:ext uri="{FF2B5EF4-FFF2-40B4-BE49-F238E27FC236}">
                    <a16:creationId xmlns:a16="http://schemas.microsoft.com/office/drawing/2014/main" id="{DBAE05F6-2FAA-9EF3-7337-2214D55C8B32}"/>
                  </a:ext>
                </a:extLst>
              </p:cNvPr>
              <p:cNvSpPr/>
              <p:nvPr/>
            </p:nvSpPr>
            <p:spPr>
              <a:xfrm>
                <a:off x="6430651" y="2304176"/>
                <a:ext cx="292459" cy="761999"/>
              </a:xfrm>
              <a:custGeom>
                <a:avLst/>
                <a:gdLst>
                  <a:gd name="connsiteX0" fmla="*/ 265669 w 292462"/>
                  <a:gd name="connsiteY0" fmla="*/ 0 h 762000"/>
                  <a:gd name="connsiteX1" fmla="*/ 292463 w 292462"/>
                  <a:gd name="connsiteY1" fmla="*/ 27051 h 762000"/>
                  <a:gd name="connsiteX2" fmla="*/ 292463 w 292462"/>
                  <a:gd name="connsiteY2" fmla="*/ 734949 h 762000"/>
                  <a:gd name="connsiteX3" fmla="*/ 265669 w 292462"/>
                  <a:gd name="connsiteY3" fmla="*/ 762000 h 762000"/>
                  <a:gd name="connsiteX4" fmla="*/ 26793 w 292462"/>
                  <a:gd name="connsiteY4" fmla="*/ 762000 h 762000"/>
                  <a:gd name="connsiteX5" fmla="*/ 0 w 292462"/>
                  <a:gd name="connsiteY5" fmla="*/ 734949 h 762000"/>
                  <a:gd name="connsiteX6" fmla="*/ 0 w 292462"/>
                  <a:gd name="connsiteY6" fmla="*/ 27051 h 762000"/>
                  <a:gd name="connsiteX7" fmla="*/ 26793 w 292462"/>
                  <a:gd name="connsiteY7"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2" h="762000">
                    <a:moveTo>
                      <a:pt x="265669" y="0"/>
                    </a:moveTo>
                    <a:cubicBezTo>
                      <a:pt x="280467" y="0"/>
                      <a:pt x="292463" y="12111"/>
                      <a:pt x="292463" y="27051"/>
                    </a:cubicBezTo>
                    <a:lnTo>
                      <a:pt x="292463" y="734949"/>
                    </a:lnTo>
                    <a:cubicBezTo>
                      <a:pt x="292463" y="749889"/>
                      <a:pt x="280467" y="762000"/>
                      <a:pt x="265669" y="762000"/>
                    </a:cubicBezTo>
                    <a:lnTo>
                      <a:pt x="26793" y="762000"/>
                    </a:lnTo>
                    <a:cubicBezTo>
                      <a:pt x="11996" y="762000"/>
                      <a:pt x="0" y="749889"/>
                      <a:pt x="0" y="734949"/>
                    </a:cubicBezTo>
                    <a:lnTo>
                      <a:pt x="0" y="27051"/>
                    </a:lnTo>
                    <a:cubicBezTo>
                      <a:pt x="0" y="12111"/>
                      <a:pt x="11996" y="0"/>
                      <a:pt x="26793" y="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9" name="Freeform 45">
                <a:extLst>
                  <a:ext uri="{FF2B5EF4-FFF2-40B4-BE49-F238E27FC236}">
                    <a16:creationId xmlns:a16="http://schemas.microsoft.com/office/drawing/2014/main" id="{B8E284FD-98B4-ED35-70DE-C83EEBB5358B}"/>
                  </a:ext>
                </a:extLst>
              </p:cNvPr>
              <p:cNvSpPr/>
              <p:nvPr/>
            </p:nvSpPr>
            <p:spPr>
              <a:xfrm>
                <a:off x="6430599" y="2418477"/>
                <a:ext cx="44624" cy="38100"/>
              </a:xfrm>
              <a:custGeom>
                <a:avLst/>
                <a:gdLst>
                  <a:gd name="connsiteX0" fmla="*/ 16982 w 44624"/>
                  <a:gd name="connsiteY0" fmla="*/ 0 h 38100"/>
                  <a:gd name="connsiteX1" fmla="*/ 0 w 44624"/>
                  <a:gd name="connsiteY1" fmla="*/ 19050 h 38100"/>
                  <a:gd name="connsiteX2" fmla="*/ 16982 w 44624"/>
                  <a:gd name="connsiteY2" fmla="*/ 38100 h 38100"/>
                  <a:gd name="connsiteX3" fmla="*/ 44624 w 44624"/>
                  <a:gd name="connsiteY3" fmla="*/ 38100 h 38100"/>
                  <a:gd name="connsiteX4" fmla="*/ 44247 w 44624"/>
                  <a:gd name="connsiteY4" fmla="*/ 0 h 38100"/>
                  <a:gd name="connsiteX5" fmla="*/ 17076 w 44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4" h="38100">
                    <a:moveTo>
                      <a:pt x="16982" y="0"/>
                    </a:moveTo>
                    <a:cubicBezTo>
                      <a:pt x="7642" y="0"/>
                      <a:pt x="0" y="8572"/>
                      <a:pt x="0" y="19050"/>
                    </a:cubicBezTo>
                    <a:cubicBezTo>
                      <a:pt x="0" y="29527"/>
                      <a:pt x="7642" y="38100"/>
                      <a:pt x="16982" y="38100"/>
                    </a:cubicBezTo>
                    <a:lnTo>
                      <a:pt x="44624" y="38100"/>
                    </a:lnTo>
                    <a:lnTo>
                      <a:pt x="44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0" name="Freeform 46">
                <a:extLst>
                  <a:ext uri="{FF2B5EF4-FFF2-40B4-BE49-F238E27FC236}">
                    <a16:creationId xmlns:a16="http://schemas.microsoft.com/office/drawing/2014/main" id="{7F212B63-E34E-F627-703B-E0429ABD3686}"/>
                  </a:ext>
                </a:extLst>
              </p:cNvPr>
              <p:cNvSpPr/>
              <p:nvPr/>
            </p:nvSpPr>
            <p:spPr>
              <a:xfrm>
                <a:off x="6430505" y="2493153"/>
                <a:ext cx="45473" cy="38100"/>
              </a:xfrm>
              <a:custGeom>
                <a:avLst/>
                <a:gdLst>
                  <a:gd name="connsiteX0" fmla="*/ 14246 w 45473"/>
                  <a:gd name="connsiteY0" fmla="*/ 95 h 38100"/>
                  <a:gd name="connsiteX1" fmla="*/ 0 w 45473"/>
                  <a:gd name="connsiteY1" fmla="*/ 16002 h 38100"/>
                  <a:gd name="connsiteX2" fmla="*/ 0 w 45473"/>
                  <a:gd name="connsiteY2" fmla="*/ 22193 h 38100"/>
                  <a:gd name="connsiteX3" fmla="*/ 14246 w 45473"/>
                  <a:gd name="connsiteY3" fmla="*/ 38100 h 38100"/>
                  <a:gd name="connsiteX4" fmla="*/ 45473 w 45473"/>
                  <a:gd name="connsiteY4" fmla="*/ 38100 h 38100"/>
                  <a:gd name="connsiteX5" fmla="*/ 45096 w 45473"/>
                  <a:gd name="connsiteY5" fmla="*/ 0 h 38100"/>
                  <a:gd name="connsiteX6" fmla="*/ 14340 w 45473"/>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3" h="38100">
                    <a:moveTo>
                      <a:pt x="14246" y="95"/>
                    </a:moveTo>
                    <a:cubicBezTo>
                      <a:pt x="6415" y="95"/>
                      <a:pt x="0" y="7239"/>
                      <a:pt x="0" y="16002"/>
                    </a:cubicBezTo>
                    <a:lnTo>
                      <a:pt x="0" y="22193"/>
                    </a:lnTo>
                    <a:cubicBezTo>
                      <a:pt x="0" y="30956"/>
                      <a:pt x="6415" y="38100"/>
                      <a:pt x="14246" y="38100"/>
                    </a:cubicBezTo>
                    <a:lnTo>
                      <a:pt x="45473" y="38100"/>
                    </a:lnTo>
                    <a:lnTo>
                      <a:pt x="45096"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1" name="Freeform 49">
                <a:extLst>
                  <a:ext uri="{FF2B5EF4-FFF2-40B4-BE49-F238E27FC236}">
                    <a16:creationId xmlns:a16="http://schemas.microsoft.com/office/drawing/2014/main" id="{3323FC08-9491-A693-1E4C-326843F56A69}"/>
                  </a:ext>
                </a:extLst>
              </p:cNvPr>
              <p:cNvSpPr/>
              <p:nvPr/>
            </p:nvSpPr>
            <p:spPr>
              <a:xfrm>
                <a:off x="6430599" y="2568115"/>
                <a:ext cx="46228" cy="38100"/>
              </a:xfrm>
              <a:custGeom>
                <a:avLst/>
                <a:gdLst>
                  <a:gd name="connsiteX0" fmla="*/ 16982 w 46228"/>
                  <a:gd name="connsiteY0" fmla="*/ 0 h 38100"/>
                  <a:gd name="connsiteX1" fmla="*/ 0 w 46228"/>
                  <a:gd name="connsiteY1" fmla="*/ 19050 h 38100"/>
                  <a:gd name="connsiteX2" fmla="*/ 16982 w 46228"/>
                  <a:gd name="connsiteY2" fmla="*/ 38100 h 38100"/>
                  <a:gd name="connsiteX3" fmla="*/ 46228 w 46228"/>
                  <a:gd name="connsiteY3" fmla="*/ 38100 h 38100"/>
                  <a:gd name="connsiteX4" fmla="*/ 45851 w 46228"/>
                  <a:gd name="connsiteY4" fmla="*/ 0 h 38100"/>
                  <a:gd name="connsiteX5" fmla="*/ 16982 w 46228"/>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28" h="38100">
                    <a:moveTo>
                      <a:pt x="16982" y="0"/>
                    </a:moveTo>
                    <a:cubicBezTo>
                      <a:pt x="7642" y="0"/>
                      <a:pt x="0" y="8573"/>
                      <a:pt x="0" y="19050"/>
                    </a:cubicBezTo>
                    <a:cubicBezTo>
                      <a:pt x="0" y="29527"/>
                      <a:pt x="7642" y="38100"/>
                      <a:pt x="16982" y="38100"/>
                    </a:cubicBezTo>
                    <a:lnTo>
                      <a:pt x="46228" y="38100"/>
                    </a:lnTo>
                    <a:lnTo>
                      <a:pt x="45851"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2" name="Freeform 55">
                <a:extLst>
                  <a:ext uri="{FF2B5EF4-FFF2-40B4-BE49-F238E27FC236}">
                    <a16:creationId xmlns:a16="http://schemas.microsoft.com/office/drawing/2014/main" id="{D9DEA5FA-07AB-CBA3-FD9D-AF7ACB50091A}"/>
                  </a:ext>
                </a:extLst>
              </p:cNvPr>
              <p:cNvSpPr/>
              <p:nvPr/>
            </p:nvSpPr>
            <p:spPr>
              <a:xfrm>
                <a:off x="6430599" y="2717848"/>
                <a:ext cx="47926" cy="38100"/>
              </a:xfrm>
              <a:custGeom>
                <a:avLst/>
                <a:gdLst>
                  <a:gd name="connsiteX0" fmla="*/ 16982 w 47926"/>
                  <a:gd name="connsiteY0" fmla="*/ 0 h 38100"/>
                  <a:gd name="connsiteX1" fmla="*/ 0 w 47926"/>
                  <a:gd name="connsiteY1" fmla="*/ 19050 h 38100"/>
                  <a:gd name="connsiteX2" fmla="*/ 16982 w 47926"/>
                  <a:gd name="connsiteY2" fmla="*/ 38100 h 38100"/>
                  <a:gd name="connsiteX3" fmla="*/ 47926 w 47926"/>
                  <a:gd name="connsiteY3" fmla="*/ 38100 h 38100"/>
                  <a:gd name="connsiteX4" fmla="*/ 47454 w 47926"/>
                  <a:gd name="connsiteY4" fmla="*/ 0 h 38100"/>
                  <a:gd name="connsiteX5" fmla="*/ 16982 w 47926"/>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26" h="38100">
                    <a:moveTo>
                      <a:pt x="16982" y="0"/>
                    </a:moveTo>
                    <a:cubicBezTo>
                      <a:pt x="7642" y="0"/>
                      <a:pt x="0" y="8573"/>
                      <a:pt x="0" y="19050"/>
                    </a:cubicBezTo>
                    <a:cubicBezTo>
                      <a:pt x="0" y="29527"/>
                      <a:pt x="7642" y="38100"/>
                      <a:pt x="16982" y="38100"/>
                    </a:cubicBezTo>
                    <a:lnTo>
                      <a:pt x="47926" y="38100"/>
                    </a:lnTo>
                    <a:lnTo>
                      <a:pt x="47454" y="0"/>
                    </a:lnTo>
                    <a:lnTo>
                      <a:pt x="16982"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3" name="Freeform 56">
                <a:extLst>
                  <a:ext uri="{FF2B5EF4-FFF2-40B4-BE49-F238E27FC236}">
                    <a16:creationId xmlns:a16="http://schemas.microsoft.com/office/drawing/2014/main" id="{BC12BBEF-72FF-F07A-4226-6AD30AF62E2C}"/>
                  </a:ext>
                </a:extLst>
              </p:cNvPr>
              <p:cNvSpPr/>
              <p:nvPr/>
            </p:nvSpPr>
            <p:spPr>
              <a:xfrm>
                <a:off x="6430599" y="2867486"/>
                <a:ext cx="49624" cy="38100"/>
              </a:xfrm>
              <a:custGeom>
                <a:avLst/>
                <a:gdLst>
                  <a:gd name="connsiteX0" fmla="*/ 16982 w 49624"/>
                  <a:gd name="connsiteY0" fmla="*/ 0 h 38100"/>
                  <a:gd name="connsiteX1" fmla="*/ 0 w 49624"/>
                  <a:gd name="connsiteY1" fmla="*/ 19050 h 38100"/>
                  <a:gd name="connsiteX2" fmla="*/ 16982 w 49624"/>
                  <a:gd name="connsiteY2" fmla="*/ 38100 h 38100"/>
                  <a:gd name="connsiteX3" fmla="*/ 49624 w 49624"/>
                  <a:gd name="connsiteY3" fmla="*/ 38100 h 38100"/>
                  <a:gd name="connsiteX4" fmla="*/ 49247 w 49624"/>
                  <a:gd name="connsiteY4" fmla="*/ 0 h 38100"/>
                  <a:gd name="connsiteX5" fmla="*/ 17076 w 4962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4" h="38100">
                    <a:moveTo>
                      <a:pt x="16982" y="0"/>
                    </a:moveTo>
                    <a:cubicBezTo>
                      <a:pt x="7642" y="0"/>
                      <a:pt x="0" y="8573"/>
                      <a:pt x="0" y="19050"/>
                    </a:cubicBezTo>
                    <a:cubicBezTo>
                      <a:pt x="0" y="29527"/>
                      <a:pt x="7642" y="38100"/>
                      <a:pt x="16982" y="38100"/>
                    </a:cubicBezTo>
                    <a:lnTo>
                      <a:pt x="49624" y="38100"/>
                    </a:lnTo>
                    <a:lnTo>
                      <a:pt x="49247" y="0"/>
                    </a:lnTo>
                    <a:lnTo>
                      <a:pt x="1707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4" name="Freeform 57">
                <a:extLst>
                  <a:ext uri="{FF2B5EF4-FFF2-40B4-BE49-F238E27FC236}">
                    <a16:creationId xmlns:a16="http://schemas.microsoft.com/office/drawing/2014/main" id="{C6DB2CE9-5D78-7074-1F64-687CF7FC5735}"/>
                  </a:ext>
                </a:extLst>
              </p:cNvPr>
              <p:cNvSpPr/>
              <p:nvPr/>
            </p:nvSpPr>
            <p:spPr>
              <a:xfrm>
                <a:off x="6430505" y="2642886"/>
                <a:ext cx="47077" cy="38100"/>
              </a:xfrm>
              <a:custGeom>
                <a:avLst/>
                <a:gdLst>
                  <a:gd name="connsiteX0" fmla="*/ 14246 w 47077"/>
                  <a:gd name="connsiteY0" fmla="*/ 95 h 38100"/>
                  <a:gd name="connsiteX1" fmla="*/ 0 w 47077"/>
                  <a:gd name="connsiteY1" fmla="*/ 16002 h 38100"/>
                  <a:gd name="connsiteX2" fmla="*/ 0 w 47077"/>
                  <a:gd name="connsiteY2" fmla="*/ 22193 h 38100"/>
                  <a:gd name="connsiteX3" fmla="*/ 14246 w 47077"/>
                  <a:gd name="connsiteY3" fmla="*/ 38100 h 38100"/>
                  <a:gd name="connsiteX4" fmla="*/ 47077 w 47077"/>
                  <a:gd name="connsiteY4" fmla="*/ 38100 h 38100"/>
                  <a:gd name="connsiteX5" fmla="*/ 46700 w 47077"/>
                  <a:gd name="connsiteY5" fmla="*/ 0 h 38100"/>
                  <a:gd name="connsiteX6" fmla="*/ 14246 w 47077"/>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77" h="38100">
                    <a:moveTo>
                      <a:pt x="14246" y="95"/>
                    </a:moveTo>
                    <a:cubicBezTo>
                      <a:pt x="6415" y="95"/>
                      <a:pt x="0" y="7239"/>
                      <a:pt x="0" y="16002"/>
                    </a:cubicBezTo>
                    <a:lnTo>
                      <a:pt x="0" y="22193"/>
                    </a:lnTo>
                    <a:cubicBezTo>
                      <a:pt x="0" y="30956"/>
                      <a:pt x="6415" y="38100"/>
                      <a:pt x="14246" y="38100"/>
                    </a:cubicBezTo>
                    <a:lnTo>
                      <a:pt x="47077" y="38100"/>
                    </a:lnTo>
                    <a:lnTo>
                      <a:pt x="46700"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5" name="Freeform 67">
                <a:extLst>
                  <a:ext uri="{FF2B5EF4-FFF2-40B4-BE49-F238E27FC236}">
                    <a16:creationId xmlns:a16="http://schemas.microsoft.com/office/drawing/2014/main" id="{153E08CF-6EF4-6501-FCE9-D285F0AFA329}"/>
                  </a:ext>
                </a:extLst>
              </p:cNvPr>
              <p:cNvSpPr/>
              <p:nvPr/>
            </p:nvSpPr>
            <p:spPr>
              <a:xfrm>
                <a:off x="6430505" y="2792524"/>
                <a:ext cx="48775" cy="38100"/>
              </a:xfrm>
              <a:custGeom>
                <a:avLst/>
                <a:gdLst>
                  <a:gd name="connsiteX0" fmla="*/ 14246 w 48775"/>
                  <a:gd name="connsiteY0" fmla="*/ 95 h 38100"/>
                  <a:gd name="connsiteX1" fmla="*/ 0 w 48775"/>
                  <a:gd name="connsiteY1" fmla="*/ 16002 h 38100"/>
                  <a:gd name="connsiteX2" fmla="*/ 0 w 48775"/>
                  <a:gd name="connsiteY2" fmla="*/ 22193 h 38100"/>
                  <a:gd name="connsiteX3" fmla="*/ 14246 w 48775"/>
                  <a:gd name="connsiteY3" fmla="*/ 38100 h 38100"/>
                  <a:gd name="connsiteX4" fmla="*/ 48775 w 48775"/>
                  <a:gd name="connsiteY4" fmla="*/ 38100 h 38100"/>
                  <a:gd name="connsiteX5" fmla="*/ 48398 w 48775"/>
                  <a:gd name="connsiteY5" fmla="*/ 0 h 38100"/>
                  <a:gd name="connsiteX6" fmla="*/ 14246 w 48775"/>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5" h="38100">
                    <a:moveTo>
                      <a:pt x="14246" y="95"/>
                    </a:moveTo>
                    <a:cubicBezTo>
                      <a:pt x="6415" y="95"/>
                      <a:pt x="0" y="7239"/>
                      <a:pt x="0" y="16002"/>
                    </a:cubicBezTo>
                    <a:lnTo>
                      <a:pt x="0" y="22193"/>
                    </a:lnTo>
                    <a:cubicBezTo>
                      <a:pt x="0" y="30956"/>
                      <a:pt x="6415" y="38100"/>
                      <a:pt x="14246" y="38100"/>
                    </a:cubicBezTo>
                    <a:lnTo>
                      <a:pt x="48775" y="38100"/>
                    </a:lnTo>
                    <a:lnTo>
                      <a:pt x="48398" y="0"/>
                    </a:lnTo>
                    <a:lnTo>
                      <a:pt x="14246"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6" name="Freeform 68">
                <a:extLst>
                  <a:ext uri="{FF2B5EF4-FFF2-40B4-BE49-F238E27FC236}">
                    <a16:creationId xmlns:a16="http://schemas.microsoft.com/office/drawing/2014/main" id="{AC752CFD-DA65-DC12-A3C8-5A0503C6BCDB}"/>
                  </a:ext>
                </a:extLst>
              </p:cNvPr>
              <p:cNvSpPr/>
              <p:nvPr/>
            </p:nvSpPr>
            <p:spPr>
              <a:xfrm>
                <a:off x="6438996" y="2942257"/>
                <a:ext cx="41982" cy="38100"/>
              </a:xfrm>
              <a:custGeom>
                <a:avLst/>
                <a:gdLst>
                  <a:gd name="connsiteX0" fmla="*/ 14246 w 41982"/>
                  <a:gd name="connsiteY0" fmla="*/ 95 h 38100"/>
                  <a:gd name="connsiteX1" fmla="*/ 0 w 41982"/>
                  <a:gd name="connsiteY1" fmla="*/ 16002 h 38100"/>
                  <a:gd name="connsiteX2" fmla="*/ 0 w 41982"/>
                  <a:gd name="connsiteY2" fmla="*/ 22193 h 38100"/>
                  <a:gd name="connsiteX3" fmla="*/ 14246 w 41982"/>
                  <a:gd name="connsiteY3" fmla="*/ 38100 h 38100"/>
                  <a:gd name="connsiteX4" fmla="*/ 41983 w 41982"/>
                  <a:gd name="connsiteY4" fmla="*/ 38100 h 38100"/>
                  <a:gd name="connsiteX5" fmla="*/ 41605 w 41982"/>
                  <a:gd name="connsiteY5" fmla="*/ 0 h 38100"/>
                  <a:gd name="connsiteX6" fmla="*/ 14340 w 41982"/>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2" h="38100">
                    <a:moveTo>
                      <a:pt x="14246" y="95"/>
                    </a:moveTo>
                    <a:cubicBezTo>
                      <a:pt x="6415" y="95"/>
                      <a:pt x="0" y="7239"/>
                      <a:pt x="0" y="16002"/>
                    </a:cubicBezTo>
                    <a:lnTo>
                      <a:pt x="0" y="22193"/>
                    </a:lnTo>
                    <a:cubicBezTo>
                      <a:pt x="0" y="30956"/>
                      <a:pt x="6415" y="38100"/>
                      <a:pt x="14246" y="38100"/>
                    </a:cubicBezTo>
                    <a:lnTo>
                      <a:pt x="41983" y="38100"/>
                    </a:lnTo>
                    <a:lnTo>
                      <a:pt x="41605" y="0"/>
                    </a:lnTo>
                    <a:lnTo>
                      <a:pt x="14340" y="0"/>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7" name="Freeform 69">
                <a:extLst>
                  <a:ext uri="{FF2B5EF4-FFF2-40B4-BE49-F238E27FC236}">
                    <a16:creationId xmlns:a16="http://schemas.microsoft.com/office/drawing/2014/main" id="{5A5E5F42-7898-8866-522C-4FF23215F4FD}"/>
                  </a:ext>
                </a:extLst>
              </p:cNvPr>
              <p:cNvSpPr/>
              <p:nvPr/>
            </p:nvSpPr>
            <p:spPr>
              <a:xfrm>
                <a:off x="6433619" y="1972136"/>
                <a:ext cx="286708" cy="333173"/>
              </a:xfrm>
              <a:custGeom>
                <a:avLst/>
                <a:gdLst>
                  <a:gd name="connsiteX0" fmla="*/ 175289 w 286707"/>
                  <a:gd name="connsiteY0" fmla="*/ 72771 h 331946"/>
                  <a:gd name="connsiteX1" fmla="*/ 286708 w 286707"/>
                  <a:gd name="connsiteY1" fmla="*/ 72771 h 331946"/>
                  <a:gd name="connsiteX2" fmla="*/ 286708 w 286707"/>
                  <a:gd name="connsiteY2" fmla="*/ 0 h 331946"/>
                  <a:gd name="connsiteX3" fmla="*/ 0 w 286707"/>
                  <a:gd name="connsiteY3" fmla="*/ 0 h 331946"/>
                  <a:gd name="connsiteX4" fmla="*/ 0 w 286707"/>
                  <a:gd name="connsiteY4" fmla="*/ 72676 h 331946"/>
                  <a:gd name="connsiteX5" fmla="*/ 111419 w 286707"/>
                  <a:gd name="connsiteY5" fmla="*/ 72676 h 331946"/>
                  <a:gd name="connsiteX6" fmla="*/ 111419 w 286707"/>
                  <a:gd name="connsiteY6" fmla="*/ 331946 h 331946"/>
                  <a:gd name="connsiteX7" fmla="*/ 175195 w 286707"/>
                  <a:gd name="connsiteY7" fmla="*/ 331946 h 331946"/>
                  <a:gd name="connsiteX8" fmla="*/ 175195 w 286707"/>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75195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75195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1946"/>
                  <a:gd name="connsiteX1" fmla="*/ 286708 w 286708"/>
                  <a:gd name="connsiteY1" fmla="*/ 72771 h 331946"/>
                  <a:gd name="connsiteX2" fmla="*/ 286708 w 286708"/>
                  <a:gd name="connsiteY2" fmla="*/ 0 h 331946"/>
                  <a:gd name="connsiteX3" fmla="*/ 0 w 286708"/>
                  <a:gd name="connsiteY3" fmla="*/ 0 h 331946"/>
                  <a:gd name="connsiteX4" fmla="*/ 0 w 286708"/>
                  <a:gd name="connsiteY4" fmla="*/ 72676 h 331946"/>
                  <a:gd name="connsiteX5" fmla="*/ 111419 w 286708"/>
                  <a:gd name="connsiteY5" fmla="*/ 72676 h 331946"/>
                  <a:gd name="connsiteX6" fmla="*/ 111419 w 286708"/>
                  <a:gd name="connsiteY6" fmla="*/ 331946 h 331946"/>
                  <a:gd name="connsiteX7" fmla="*/ 175195 w 286708"/>
                  <a:gd name="connsiteY7" fmla="*/ 331946 h 331946"/>
                  <a:gd name="connsiteX8" fmla="*/ 184720 w 286708"/>
                  <a:gd name="connsiteY8" fmla="*/ 72676 h 331946"/>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 name="connsiteX0" fmla="*/ 184720 w 286708"/>
                  <a:gd name="connsiteY0" fmla="*/ 72676 h 333173"/>
                  <a:gd name="connsiteX1" fmla="*/ 286708 w 286708"/>
                  <a:gd name="connsiteY1" fmla="*/ 72771 h 333173"/>
                  <a:gd name="connsiteX2" fmla="*/ 286708 w 286708"/>
                  <a:gd name="connsiteY2" fmla="*/ 0 h 333173"/>
                  <a:gd name="connsiteX3" fmla="*/ 0 w 286708"/>
                  <a:gd name="connsiteY3" fmla="*/ 0 h 333173"/>
                  <a:gd name="connsiteX4" fmla="*/ 0 w 286708"/>
                  <a:gd name="connsiteY4" fmla="*/ 72676 h 333173"/>
                  <a:gd name="connsiteX5" fmla="*/ 111419 w 286708"/>
                  <a:gd name="connsiteY5" fmla="*/ 72676 h 333173"/>
                  <a:gd name="connsiteX6" fmla="*/ 111419 w 286708"/>
                  <a:gd name="connsiteY6" fmla="*/ 331946 h 333173"/>
                  <a:gd name="connsiteX7" fmla="*/ 185008 w 286708"/>
                  <a:gd name="connsiteY7" fmla="*/ 333173 h 333173"/>
                  <a:gd name="connsiteX8" fmla="*/ 184720 w 286708"/>
                  <a:gd name="connsiteY8" fmla="*/ 72676 h 3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8" h="333173">
                    <a:moveTo>
                      <a:pt x="184720" y="72676"/>
                    </a:moveTo>
                    <a:lnTo>
                      <a:pt x="286708" y="72771"/>
                    </a:lnTo>
                    <a:lnTo>
                      <a:pt x="286708" y="0"/>
                    </a:lnTo>
                    <a:lnTo>
                      <a:pt x="0" y="0"/>
                    </a:lnTo>
                    <a:lnTo>
                      <a:pt x="0" y="72676"/>
                    </a:lnTo>
                    <a:lnTo>
                      <a:pt x="111419" y="72676"/>
                    </a:lnTo>
                    <a:lnTo>
                      <a:pt x="111419" y="331946"/>
                    </a:lnTo>
                    <a:lnTo>
                      <a:pt x="185008" y="333173"/>
                    </a:lnTo>
                    <a:lnTo>
                      <a:pt x="184720" y="72676"/>
                    </a:ln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8" name="Freeform 70">
                <a:extLst>
                  <a:ext uri="{FF2B5EF4-FFF2-40B4-BE49-F238E27FC236}">
                    <a16:creationId xmlns:a16="http://schemas.microsoft.com/office/drawing/2014/main" id="{AD69E78B-3433-5F62-110D-E76A1F3F3552}"/>
                  </a:ext>
                </a:extLst>
              </p:cNvPr>
              <p:cNvSpPr/>
              <p:nvPr/>
            </p:nvSpPr>
            <p:spPr>
              <a:xfrm>
                <a:off x="6504659" y="3071289"/>
                <a:ext cx="144831" cy="491976"/>
              </a:xfrm>
              <a:custGeom>
                <a:avLst/>
                <a:gdLst>
                  <a:gd name="connsiteX0" fmla="*/ 0 w 144830"/>
                  <a:gd name="connsiteY0" fmla="*/ 220 h 671065"/>
                  <a:gd name="connsiteX1" fmla="*/ 35850 w 144830"/>
                  <a:gd name="connsiteY1" fmla="*/ 313402 h 671065"/>
                  <a:gd name="connsiteX2" fmla="*/ 49247 w 144830"/>
                  <a:gd name="connsiteY2" fmla="*/ 314164 h 671065"/>
                  <a:gd name="connsiteX3" fmla="*/ 49907 w 144830"/>
                  <a:gd name="connsiteY3" fmla="*/ 549336 h 671065"/>
                  <a:gd name="connsiteX4" fmla="*/ 86324 w 144830"/>
                  <a:gd name="connsiteY4" fmla="*/ 671066 h 671065"/>
                  <a:gd name="connsiteX5" fmla="*/ 95758 w 144830"/>
                  <a:gd name="connsiteY5" fmla="*/ 314164 h 671065"/>
                  <a:gd name="connsiteX6" fmla="*/ 108966 w 144830"/>
                  <a:gd name="connsiteY6" fmla="*/ 313402 h 671065"/>
                  <a:gd name="connsiteX7" fmla="*/ 144816 w 144830"/>
                  <a:gd name="connsiteY7" fmla="*/ 220 h 671065"/>
                  <a:gd name="connsiteX8" fmla="*/ 94 w 144830"/>
                  <a:gd name="connsiteY8" fmla="*/ 220 h 67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30" h="671065">
                    <a:moveTo>
                      <a:pt x="0" y="220"/>
                    </a:moveTo>
                    <a:cubicBezTo>
                      <a:pt x="11982" y="105281"/>
                      <a:pt x="23963" y="209198"/>
                      <a:pt x="35850" y="313402"/>
                    </a:cubicBezTo>
                    <a:cubicBezTo>
                      <a:pt x="44624" y="313688"/>
                      <a:pt x="42926" y="313974"/>
                      <a:pt x="49247" y="314164"/>
                    </a:cubicBezTo>
                    <a:cubicBezTo>
                      <a:pt x="49719" y="393221"/>
                      <a:pt x="49907" y="549336"/>
                      <a:pt x="49907" y="549336"/>
                    </a:cubicBezTo>
                    <a:lnTo>
                      <a:pt x="86324" y="671066"/>
                    </a:lnTo>
                    <a:cubicBezTo>
                      <a:pt x="86324" y="671066"/>
                      <a:pt x="95758" y="411128"/>
                      <a:pt x="95758" y="314164"/>
                    </a:cubicBezTo>
                    <a:cubicBezTo>
                      <a:pt x="105381" y="313878"/>
                      <a:pt x="100664" y="313593"/>
                      <a:pt x="108966" y="313402"/>
                    </a:cubicBezTo>
                    <a:cubicBezTo>
                      <a:pt x="120948" y="208722"/>
                      <a:pt x="132835" y="104709"/>
                      <a:pt x="144816" y="220"/>
                    </a:cubicBezTo>
                    <a:cubicBezTo>
                      <a:pt x="146514" y="29"/>
                      <a:pt x="-3962" y="-161"/>
                      <a:pt x="94" y="22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9" name="Freeform 71">
                <a:extLst>
                  <a:ext uri="{FF2B5EF4-FFF2-40B4-BE49-F238E27FC236}">
                    <a16:creationId xmlns:a16="http://schemas.microsoft.com/office/drawing/2014/main" id="{1FF0C7D1-6226-1C50-D69F-9C70A14D74EA}"/>
                  </a:ext>
                </a:extLst>
              </p:cNvPr>
              <p:cNvSpPr/>
              <p:nvPr/>
            </p:nvSpPr>
            <p:spPr>
              <a:xfrm>
                <a:off x="6474752" y="2418477"/>
                <a:ext cx="125664" cy="38100"/>
              </a:xfrm>
              <a:custGeom>
                <a:avLst/>
                <a:gdLst>
                  <a:gd name="connsiteX0" fmla="*/ 125665 w 125664"/>
                  <a:gd name="connsiteY0" fmla="*/ 19050 h 38100"/>
                  <a:gd name="connsiteX1" fmla="*/ 108683 w 125664"/>
                  <a:gd name="connsiteY1" fmla="*/ 0 h 38100"/>
                  <a:gd name="connsiteX2" fmla="*/ 0 w 125664"/>
                  <a:gd name="connsiteY2" fmla="*/ 0 h 38100"/>
                  <a:gd name="connsiteX3" fmla="*/ 377 w 125664"/>
                  <a:gd name="connsiteY3" fmla="*/ 38100 h 38100"/>
                  <a:gd name="connsiteX4" fmla="*/ 108589 w 125664"/>
                  <a:gd name="connsiteY4" fmla="*/ 38100 h 38100"/>
                  <a:gd name="connsiteX5" fmla="*/ 125570 w 125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4" h="38100">
                    <a:moveTo>
                      <a:pt x="125665" y="19050"/>
                    </a:moveTo>
                    <a:cubicBezTo>
                      <a:pt x="125665" y="8572"/>
                      <a:pt x="118023" y="0"/>
                      <a:pt x="108683" y="0"/>
                    </a:cubicBezTo>
                    <a:lnTo>
                      <a:pt x="0" y="0"/>
                    </a:lnTo>
                    <a:lnTo>
                      <a:pt x="377" y="38100"/>
                    </a:lnTo>
                    <a:lnTo>
                      <a:pt x="108589" y="38100"/>
                    </a:lnTo>
                    <a:cubicBezTo>
                      <a:pt x="117929" y="38100"/>
                      <a:pt x="125570" y="29527"/>
                      <a:pt x="125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0" name="Freeform 72">
                <a:extLst>
                  <a:ext uri="{FF2B5EF4-FFF2-40B4-BE49-F238E27FC236}">
                    <a16:creationId xmlns:a16="http://schemas.microsoft.com/office/drawing/2014/main" id="{D3F4191B-F154-0C10-748A-BF4E5E805290}"/>
                  </a:ext>
                </a:extLst>
              </p:cNvPr>
              <p:cNvSpPr/>
              <p:nvPr/>
            </p:nvSpPr>
            <p:spPr>
              <a:xfrm>
                <a:off x="6475507" y="2493344"/>
                <a:ext cx="73964" cy="38100"/>
              </a:xfrm>
              <a:custGeom>
                <a:avLst/>
                <a:gdLst>
                  <a:gd name="connsiteX0" fmla="*/ 73965 w 73964"/>
                  <a:gd name="connsiteY0" fmla="*/ 22098 h 38100"/>
                  <a:gd name="connsiteX1" fmla="*/ 73965 w 73964"/>
                  <a:gd name="connsiteY1" fmla="*/ 15907 h 38100"/>
                  <a:gd name="connsiteX2" fmla="*/ 59719 w 73964"/>
                  <a:gd name="connsiteY2" fmla="*/ 0 h 38100"/>
                  <a:gd name="connsiteX3" fmla="*/ 0 w 73964"/>
                  <a:gd name="connsiteY3" fmla="*/ 0 h 38100"/>
                  <a:gd name="connsiteX4" fmla="*/ 377 w 73964"/>
                  <a:gd name="connsiteY4" fmla="*/ 38100 h 38100"/>
                  <a:gd name="connsiteX5" fmla="*/ 59625 w 73964"/>
                  <a:gd name="connsiteY5" fmla="*/ 38100 h 38100"/>
                  <a:gd name="connsiteX6" fmla="*/ 73870 w 73964"/>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4" h="38100">
                    <a:moveTo>
                      <a:pt x="73965" y="22098"/>
                    </a:moveTo>
                    <a:lnTo>
                      <a:pt x="73965" y="15907"/>
                    </a:lnTo>
                    <a:cubicBezTo>
                      <a:pt x="73965" y="7144"/>
                      <a:pt x="67549" y="0"/>
                      <a:pt x="59719" y="0"/>
                    </a:cubicBezTo>
                    <a:lnTo>
                      <a:pt x="0" y="0"/>
                    </a:lnTo>
                    <a:lnTo>
                      <a:pt x="377" y="38100"/>
                    </a:lnTo>
                    <a:lnTo>
                      <a:pt x="59625" y="38100"/>
                    </a:lnTo>
                    <a:cubicBezTo>
                      <a:pt x="67455" y="38100"/>
                      <a:pt x="73870" y="30956"/>
                      <a:pt x="73870"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1" name="Freeform 73">
                <a:extLst>
                  <a:ext uri="{FF2B5EF4-FFF2-40B4-BE49-F238E27FC236}">
                    <a16:creationId xmlns:a16="http://schemas.microsoft.com/office/drawing/2014/main" id="{0CA1136C-EEC2-CBE8-F728-CFE3A9685318}"/>
                  </a:ext>
                </a:extLst>
              </p:cNvPr>
              <p:cNvSpPr/>
              <p:nvPr/>
            </p:nvSpPr>
            <p:spPr>
              <a:xfrm>
                <a:off x="6476356" y="2568114"/>
                <a:ext cx="124060" cy="38101"/>
              </a:xfrm>
              <a:custGeom>
                <a:avLst/>
                <a:gdLst>
                  <a:gd name="connsiteX0" fmla="*/ 124061 w 124060"/>
                  <a:gd name="connsiteY0" fmla="*/ 19050 h 38100"/>
                  <a:gd name="connsiteX1" fmla="*/ 107079 w 124060"/>
                  <a:gd name="connsiteY1" fmla="*/ 0 h 38100"/>
                  <a:gd name="connsiteX2" fmla="*/ 0 w 124060"/>
                  <a:gd name="connsiteY2" fmla="*/ 0 h 38100"/>
                  <a:gd name="connsiteX3" fmla="*/ 377 w 124060"/>
                  <a:gd name="connsiteY3" fmla="*/ 38100 h 38100"/>
                  <a:gd name="connsiteX4" fmla="*/ 106985 w 124060"/>
                  <a:gd name="connsiteY4" fmla="*/ 38100 h 38100"/>
                  <a:gd name="connsiteX5" fmla="*/ 123967 w 124060"/>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60" h="38100">
                    <a:moveTo>
                      <a:pt x="124061" y="19050"/>
                    </a:moveTo>
                    <a:cubicBezTo>
                      <a:pt x="124061" y="8573"/>
                      <a:pt x="116419" y="0"/>
                      <a:pt x="107079" y="0"/>
                    </a:cubicBezTo>
                    <a:lnTo>
                      <a:pt x="0" y="0"/>
                    </a:lnTo>
                    <a:lnTo>
                      <a:pt x="377" y="38100"/>
                    </a:lnTo>
                    <a:lnTo>
                      <a:pt x="106985" y="38100"/>
                    </a:lnTo>
                    <a:cubicBezTo>
                      <a:pt x="116325" y="38100"/>
                      <a:pt x="123967" y="29527"/>
                      <a:pt x="123967"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2" name="Freeform 74">
                <a:extLst>
                  <a:ext uri="{FF2B5EF4-FFF2-40B4-BE49-F238E27FC236}">
                    <a16:creationId xmlns:a16="http://schemas.microsoft.com/office/drawing/2014/main" id="{FD1E6A7C-EDF1-D955-A4D8-8D3232122CDB}"/>
                  </a:ext>
                </a:extLst>
              </p:cNvPr>
              <p:cNvSpPr/>
              <p:nvPr/>
            </p:nvSpPr>
            <p:spPr>
              <a:xfrm>
                <a:off x="6478054" y="2717848"/>
                <a:ext cx="122362" cy="38100"/>
              </a:xfrm>
              <a:custGeom>
                <a:avLst/>
                <a:gdLst>
                  <a:gd name="connsiteX0" fmla="*/ 122363 w 122362"/>
                  <a:gd name="connsiteY0" fmla="*/ 19050 h 38100"/>
                  <a:gd name="connsiteX1" fmla="*/ 105381 w 122362"/>
                  <a:gd name="connsiteY1" fmla="*/ 0 h 38100"/>
                  <a:gd name="connsiteX2" fmla="*/ 0 w 122362"/>
                  <a:gd name="connsiteY2" fmla="*/ 0 h 38100"/>
                  <a:gd name="connsiteX3" fmla="*/ 472 w 122362"/>
                  <a:gd name="connsiteY3" fmla="*/ 38100 h 38100"/>
                  <a:gd name="connsiteX4" fmla="*/ 105381 w 122362"/>
                  <a:gd name="connsiteY4" fmla="*/ 38100 h 38100"/>
                  <a:gd name="connsiteX5" fmla="*/ 122363 w 122362"/>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2" h="38100">
                    <a:moveTo>
                      <a:pt x="122363" y="19050"/>
                    </a:moveTo>
                    <a:cubicBezTo>
                      <a:pt x="122363" y="8573"/>
                      <a:pt x="114721" y="0"/>
                      <a:pt x="105381" y="0"/>
                    </a:cubicBezTo>
                    <a:lnTo>
                      <a:pt x="0" y="0"/>
                    </a:lnTo>
                    <a:lnTo>
                      <a:pt x="472" y="38100"/>
                    </a:lnTo>
                    <a:lnTo>
                      <a:pt x="105381" y="38100"/>
                    </a:lnTo>
                    <a:cubicBezTo>
                      <a:pt x="114721" y="38100"/>
                      <a:pt x="122363" y="29527"/>
                      <a:pt x="122363"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3" name="Freeform 75">
                <a:extLst>
                  <a:ext uri="{FF2B5EF4-FFF2-40B4-BE49-F238E27FC236}">
                    <a16:creationId xmlns:a16="http://schemas.microsoft.com/office/drawing/2014/main" id="{FB5CB01D-5170-DCD7-469A-D9CE0625B1D9}"/>
                  </a:ext>
                </a:extLst>
              </p:cNvPr>
              <p:cNvSpPr/>
              <p:nvPr/>
            </p:nvSpPr>
            <p:spPr>
              <a:xfrm>
                <a:off x="6479752" y="2867486"/>
                <a:ext cx="120664" cy="38100"/>
              </a:xfrm>
              <a:custGeom>
                <a:avLst/>
                <a:gdLst>
                  <a:gd name="connsiteX0" fmla="*/ 120665 w 120664"/>
                  <a:gd name="connsiteY0" fmla="*/ 19050 h 38100"/>
                  <a:gd name="connsiteX1" fmla="*/ 103683 w 120664"/>
                  <a:gd name="connsiteY1" fmla="*/ 0 h 38100"/>
                  <a:gd name="connsiteX2" fmla="*/ 0 w 120664"/>
                  <a:gd name="connsiteY2" fmla="*/ 0 h 38100"/>
                  <a:gd name="connsiteX3" fmla="*/ 377 w 120664"/>
                  <a:gd name="connsiteY3" fmla="*/ 38100 h 38100"/>
                  <a:gd name="connsiteX4" fmla="*/ 103588 w 120664"/>
                  <a:gd name="connsiteY4" fmla="*/ 38100 h 38100"/>
                  <a:gd name="connsiteX5" fmla="*/ 120570 w 120664"/>
                  <a:gd name="connsiteY5"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64" h="38100">
                    <a:moveTo>
                      <a:pt x="120665" y="19050"/>
                    </a:moveTo>
                    <a:cubicBezTo>
                      <a:pt x="120665" y="8573"/>
                      <a:pt x="113023" y="0"/>
                      <a:pt x="103683" y="0"/>
                    </a:cubicBezTo>
                    <a:lnTo>
                      <a:pt x="0" y="0"/>
                    </a:lnTo>
                    <a:lnTo>
                      <a:pt x="377" y="38100"/>
                    </a:lnTo>
                    <a:lnTo>
                      <a:pt x="103588" y="38100"/>
                    </a:lnTo>
                    <a:cubicBezTo>
                      <a:pt x="112928" y="38100"/>
                      <a:pt x="120570" y="29527"/>
                      <a:pt x="120570" y="19050"/>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4" name="Freeform 76">
                <a:extLst>
                  <a:ext uri="{FF2B5EF4-FFF2-40B4-BE49-F238E27FC236}">
                    <a16:creationId xmlns:a16="http://schemas.microsoft.com/office/drawing/2014/main" id="{4C32B932-411F-F23F-02E2-28BFD369DB9E}"/>
                  </a:ext>
                </a:extLst>
              </p:cNvPr>
              <p:cNvSpPr/>
              <p:nvPr/>
            </p:nvSpPr>
            <p:spPr>
              <a:xfrm>
                <a:off x="6477205" y="2643077"/>
                <a:ext cx="72266" cy="38100"/>
              </a:xfrm>
              <a:custGeom>
                <a:avLst/>
                <a:gdLst>
                  <a:gd name="connsiteX0" fmla="*/ 72267 w 72266"/>
                  <a:gd name="connsiteY0" fmla="*/ 22098 h 38100"/>
                  <a:gd name="connsiteX1" fmla="*/ 72267 w 72266"/>
                  <a:gd name="connsiteY1" fmla="*/ 15907 h 38100"/>
                  <a:gd name="connsiteX2" fmla="*/ 58021 w 72266"/>
                  <a:gd name="connsiteY2" fmla="*/ 0 h 38100"/>
                  <a:gd name="connsiteX3" fmla="*/ 0 w 72266"/>
                  <a:gd name="connsiteY3" fmla="*/ 0 h 38100"/>
                  <a:gd name="connsiteX4" fmla="*/ 377 w 72266"/>
                  <a:gd name="connsiteY4" fmla="*/ 38100 h 38100"/>
                  <a:gd name="connsiteX5" fmla="*/ 57927 w 72266"/>
                  <a:gd name="connsiteY5" fmla="*/ 38100 h 38100"/>
                  <a:gd name="connsiteX6" fmla="*/ 72172 w 72266"/>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6" h="38100">
                    <a:moveTo>
                      <a:pt x="72267" y="22098"/>
                    </a:moveTo>
                    <a:lnTo>
                      <a:pt x="72267" y="15907"/>
                    </a:lnTo>
                    <a:cubicBezTo>
                      <a:pt x="72267" y="7144"/>
                      <a:pt x="65851" y="0"/>
                      <a:pt x="58021" y="0"/>
                    </a:cubicBezTo>
                    <a:lnTo>
                      <a:pt x="0" y="0"/>
                    </a:lnTo>
                    <a:lnTo>
                      <a:pt x="377" y="38100"/>
                    </a:lnTo>
                    <a:lnTo>
                      <a:pt x="57927" y="38100"/>
                    </a:lnTo>
                    <a:cubicBezTo>
                      <a:pt x="65757" y="38100"/>
                      <a:pt x="72172" y="30956"/>
                      <a:pt x="72172"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5" name="Freeform 78">
                <a:extLst>
                  <a:ext uri="{FF2B5EF4-FFF2-40B4-BE49-F238E27FC236}">
                    <a16:creationId xmlns:a16="http://schemas.microsoft.com/office/drawing/2014/main" id="{0B483C47-94D9-CF45-8636-FF270A504916}"/>
                  </a:ext>
                </a:extLst>
              </p:cNvPr>
              <p:cNvSpPr/>
              <p:nvPr/>
            </p:nvSpPr>
            <p:spPr>
              <a:xfrm>
                <a:off x="6478903" y="2792714"/>
                <a:ext cx="70568" cy="38100"/>
              </a:xfrm>
              <a:custGeom>
                <a:avLst/>
                <a:gdLst>
                  <a:gd name="connsiteX0" fmla="*/ 70568 w 70568"/>
                  <a:gd name="connsiteY0" fmla="*/ 22098 h 38100"/>
                  <a:gd name="connsiteX1" fmla="*/ 70568 w 70568"/>
                  <a:gd name="connsiteY1" fmla="*/ 15907 h 38100"/>
                  <a:gd name="connsiteX2" fmla="*/ 56323 w 70568"/>
                  <a:gd name="connsiteY2" fmla="*/ 0 h 38100"/>
                  <a:gd name="connsiteX3" fmla="*/ 0 w 70568"/>
                  <a:gd name="connsiteY3" fmla="*/ 0 h 38100"/>
                  <a:gd name="connsiteX4" fmla="*/ 377 w 70568"/>
                  <a:gd name="connsiteY4" fmla="*/ 38100 h 38100"/>
                  <a:gd name="connsiteX5" fmla="*/ 56323 w 70568"/>
                  <a:gd name="connsiteY5" fmla="*/ 38100 h 38100"/>
                  <a:gd name="connsiteX6" fmla="*/ 70568 w 70568"/>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8" h="38100">
                    <a:moveTo>
                      <a:pt x="70568" y="22098"/>
                    </a:moveTo>
                    <a:lnTo>
                      <a:pt x="70568" y="15907"/>
                    </a:lnTo>
                    <a:cubicBezTo>
                      <a:pt x="70568" y="7144"/>
                      <a:pt x="64153" y="0"/>
                      <a:pt x="56323" y="0"/>
                    </a:cubicBezTo>
                    <a:lnTo>
                      <a:pt x="0" y="0"/>
                    </a:lnTo>
                    <a:lnTo>
                      <a:pt x="377" y="38100"/>
                    </a:lnTo>
                    <a:lnTo>
                      <a:pt x="56323" y="38100"/>
                    </a:lnTo>
                    <a:cubicBezTo>
                      <a:pt x="64153" y="38100"/>
                      <a:pt x="70568" y="30956"/>
                      <a:pt x="70568"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6" name="Freeform 80">
                <a:extLst>
                  <a:ext uri="{FF2B5EF4-FFF2-40B4-BE49-F238E27FC236}">
                    <a16:creationId xmlns:a16="http://schemas.microsoft.com/office/drawing/2014/main" id="{6E488E63-4D6E-C41B-EF87-9A9039F60D26}"/>
                  </a:ext>
                </a:extLst>
              </p:cNvPr>
              <p:cNvSpPr/>
              <p:nvPr/>
            </p:nvSpPr>
            <p:spPr>
              <a:xfrm>
                <a:off x="6480507" y="2942352"/>
                <a:ext cx="77455" cy="38100"/>
              </a:xfrm>
              <a:custGeom>
                <a:avLst/>
                <a:gdLst>
                  <a:gd name="connsiteX0" fmla="*/ 77455 w 77455"/>
                  <a:gd name="connsiteY0" fmla="*/ 22098 h 38100"/>
                  <a:gd name="connsiteX1" fmla="*/ 77455 w 77455"/>
                  <a:gd name="connsiteY1" fmla="*/ 15907 h 38100"/>
                  <a:gd name="connsiteX2" fmla="*/ 63210 w 77455"/>
                  <a:gd name="connsiteY2" fmla="*/ 0 h 38100"/>
                  <a:gd name="connsiteX3" fmla="*/ 0 w 77455"/>
                  <a:gd name="connsiteY3" fmla="*/ 0 h 38100"/>
                  <a:gd name="connsiteX4" fmla="*/ 377 w 77455"/>
                  <a:gd name="connsiteY4" fmla="*/ 38100 h 38100"/>
                  <a:gd name="connsiteX5" fmla="*/ 63115 w 77455"/>
                  <a:gd name="connsiteY5" fmla="*/ 38100 h 38100"/>
                  <a:gd name="connsiteX6" fmla="*/ 77361 w 77455"/>
                  <a:gd name="connsiteY6" fmla="*/ 2219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5" h="38100">
                    <a:moveTo>
                      <a:pt x="77455" y="22098"/>
                    </a:moveTo>
                    <a:lnTo>
                      <a:pt x="77455" y="15907"/>
                    </a:lnTo>
                    <a:cubicBezTo>
                      <a:pt x="77455" y="7144"/>
                      <a:pt x="71040" y="0"/>
                      <a:pt x="63210" y="0"/>
                    </a:cubicBezTo>
                    <a:lnTo>
                      <a:pt x="0" y="0"/>
                    </a:lnTo>
                    <a:lnTo>
                      <a:pt x="377" y="38100"/>
                    </a:lnTo>
                    <a:lnTo>
                      <a:pt x="63115" y="38100"/>
                    </a:lnTo>
                    <a:cubicBezTo>
                      <a:pt x="70946" y="38100"/>
                      <a:pt x="77361" y="30956"/>
                      <a:pt x="77361" y="22193"/>
                    </a:cubicBezTo>
                    <a:close/>
                  </a:path>
                </a:pathLst>
              </a:custGeom>
              <a:grpFill/>
              <a:ln w="6350" cap="flat">
                <a:solidFill>
                  <a:schemeClr val="tx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729" name="TextBox 728">
              <a:extLst>
                <a:ext uri="{FF2B5EF4-FFF2-40B4-BE49-F238E27FC236}">
                  <a16:creationId xmlns:a16="http://schemas.microsoft.com/office/drawing/2014/main" id="{02C9F65B-E609-2293-6D7E-B4D1570ECFC0}"/>
                </a:ext>
              </a:extLst>
            </p:cNvPr>
            <p:cNvSpPr txBox="1"/>
            <p:nvPr/>
          </p:nvSpPr>
          <p:spPr>
            <a:xfrm>
              <a:off x="8585631" y="2182053"/>
              <a:ext cx="1743853" cy="307777"/>
            </a:xfrm>
            <a:prstGeom prst="rect">
              <a:avLst/>
            </a:prstGeom>
            <a:noFill/>
          </p:spPr>
          <p:txBody>
            <a:bodyPr wrap="square" rtlCol="0">
              <a:spAutoFit/>
            </a:bodyPr>
            <a:lstStyle/>
            <a:p>
              <a:r>
                <a:rPr lang="en-GB" sz="1400">
                  <a:solidFill>
                    <a:schemeClr val="tx1">
                      <a:lumMod val="75000"/>
                    </a:schemeClr>
                  </a:solidFill>
                </a:rPr>
                <a:t>LEN SC injection</a:t>
              </a:r>
            </a:p>
          </p:txBody>
        </p:sp>
        <p:sp>
          <p:nvSpPr>
            <p:cNvPr id="730" name="TextBox 729">
              <a:extLst>
                <a:ext uri="{FF2B5EF4-FFF2-40B4-BE49-F238E27FC236}">
                  <a16:creationId xmlns:a16="http://schemas.microsoft.com/office/drawing/2014/main" id="{1EEF4CAA-E3C8-1188-7742-74727DABA4AA}"/>
                </a:ext>
              </a:extLst>
            </p:cNvPr>
            <p:cNvSpPr txBox="1"/>
            <p:nvPr/>
          </p:nvSpPr>
          <p:spPr>
            <a:xfrm>
              <a:off x="8585631" y="2563465"/>
              <a:ext cx="1784196" cy="307777"/>
            </a:xfrm>
            <a:prstGeom prst="rect">
              <a:avLst/>
            </a:prstGeom>
            <a:noFill/>
          </p:spPr>
          <p:txBody>
            <a:bodyPr wrap="square" rtlCol="0">
              <a:spAutoFit/>
            </a:bodyPr>
            <a:lstStyle/>
            <a:p>
              <a:r>
                <a:rPr lang="en-GB" sz="1400">
                  <a:solidFill>
                    <a:schemeClr val="tx1">
                      <a:lumMod val="75000"/>
                    </a:schemeClr>
                  </a:solidFill>
                </a:rPr>
                <a:t>Negative HIV test</a:t>
              </a:r>
            </a:p>
          </p:txBody>
        </p:sp>
        <p:grpSp>
          <p:nvGrpSpPr>
            <p:cNvPr id="731" name="Group 730">
              <a:extLst>
                <a:ext uri="{FF2B5EF4-FFF2-40B4-BE49-F238E27FC236}">
                  <a16:creationId xmlns:a16="http://schemas.microsoft.com/office/drawing/2014/main" id="{49078606-CFAF-ADC0-167B-1857880D745D}"/>
                </a:ext>
              </a:extLst>
            </p:cNvPr>
            <p:cNvGrpSpPr/>
            <p:nvPr/>
          </p:nvGrpSpPr>
          <p:grpSpPr>
            <a:xfrm>
              <a:off x="8383738" y="2646710"/>
              <a:ext cx="162000" cy="162001"/>
              <a:chOff x="6722827" y="1506064"/>
              <a:chExt cx="88752" cy="86612"/>
            </a:xfrm>
          </p:grpSpPr>
          <p:sp>
            <p:nvSpPr>
              <p:cNvPr id="736" name="Oval 735">
                <a:extLst>
                  <a:ext uri="{FF2B5EF4-FFF2-40B4-BE49-F238E27FC236}">
                    <a16:creationId xmlns:a16="http://schemas.microsoft.com/office/drawing/2014/main" id="{FBDD6470-56B2-2E18-AD62-3C5977BEF85A}"/>
                  </a:ext>
                </a:extLst>
              </p:cNvPr>
              <p:cNvSpPr/>
              <p:nvPr/>
            </p:nvSpPr>
            <p:spPr>
              <a:xfrm>
                <a:off x="6722827" y="1506064"/>
                <a:ext cx="88752" cy="86612"/>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7" name="Straight Connector 736">
                <a:extLst>
                  <a:ext uri="{FF2B5EF4-FFF2-40B4-BE49-F238E27FC236}">
                    <a16:creationId xmlns:a16="http://schemas.microsoft.com/office/drawing/2014/main" id="{BB35155B-8BBA-8028-A418-BB5AACD9B893}"/>
                  </a:ext>
                </a:extLst>
              </p:cNvPr>
              <p:cNvCxnSpPr>
                <a:cxnSpLocks/>
              </p:cNvCxnSpPr>
              <p:nvPr/>
            </p:nvCxnSpPr>
            <p:spPr>
              <a:xfrm>
                <a:off x="6745337" y="1549370"/>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732" name="TextBox 731">
              <a:extLst>
                <a:ext uri="{FF2B5EF4-FFF2-40B4-BE49-F238E27FC236}">
                  <a16:creationId xmlns:a16="http://schemas.microsoft.com/office/drawing/2014/main" id="{DC7FE581-5FB9-F7F3-6F9A-41C21CE156AC}"/>
                </a:ext>
              </a:extLst>
            </p:cNvPr>
            <p:cNvSpPr txBox="1"/>
            <p:nvPr/>
          </p:nvSpPr>
          <p:spPr>
            <a:xfrm>
              <a:off x="8585631" y="1419229"/>
              <a:ext cx="2610163" cy="307777"/>
            </a:xfrm>
            <a:prstGeom prst="rect">
              <a:avLst/>
            </a:prstGeom>
            <a:noFill/>
          </p:spPr>
          <p:txBody>
            <a:bodyPr wrap="square" rtlCol="0">
              <a:spAutoFit/>
            </a:bodyPr>
            <a:lstStyle/>
            <a:p>
              <a:r>
                <a:rPr lang="en-GB" sz="1400">
                  <a:solidFill>
                    <a:schemeClr val="tx1">
                      <a:lumMod val="75000"/>
                    </a:schemeClr>
                  </a:solidFill>
                </a:rPr>
                <a:t>Randomized Blinded Phase</a:t>
              </a:r>
            </a:p>
          </p:txBody>
        </p:sp>
        <p:sp>
          <p:nvSpPr>
            <p:cNvPr id="733" name="Rectangle 732">
              <a:extLst>
                <a:ext uri="{FF2B5EF4-FFF2-40B4-BE49-F238E27FC236}">
                  <a16:creationId xmlns:a16="http://schemas.microsoft.com/office/drawing/2014/main" id="{BA7FE0A2-C538-CF5D-D298-5FAB1F5D566B}"/>
                </a:ext>
              </a:extLst>
            </p:cNvPr>
            <p:cNvSpPr/>
            <p:nvPr/>
          </p:nvSpPr>
          <p:spPr>
            <a:xfrm flipV="1">
              <a:off x="8378257" y="1482654"/>
              <a:ext cx="163296" cy="180927"/>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4" name="TextBox 733">
              <a:extLst>
                <a:ext uri="{FF2B5EF4-FFF2-40B4-BE49-F238E27FC236}">
                  <a16:creationId xmlns:a16="http://schemas.microsoft.com/office/drawing/2014/main" id="{9CCDD169-62DC-F750-F0B5-7C5D0ED9E5C5}"/>
                </a:ext>
              </a:extLst>
            </p:cNvPr>
            <p:cNvSpPr txBox="1"/>
            <p:nvPr/>
          </p:nvSpPr>
          <p:spPr>
            <a:xfrm>
              <a:off x="8585631" y="1800641"/>
              <a:ext cx="2078187" cy="307777"/>
            </a:xfrm>
            <a:prstGeom prst="rect">
              <a:avLst/>
            </a:prstGeom>
            <a:noFill/>
          </p:spPr>
          <p:txBody>
            <a:bodyPr wrap="square" rtlCol="0">
              <a:spAutoFit/>
            </a:bodyPr>
            <a:lstStyle/>
            <a:p>
              <a:r>
                <a:rPr lang="en-GB" sz="1400">
                  <a:solidFill>
                    <a:schemeClr val="tx1">
                      <a:lumMod val="75000"/>
                    </a:schemeClr>
                  </a:solidFill>
                </a:rPr>
                <a:t>Open-label F/TDF</a:t>
              </a:r>
            </a:p>
          </p:txBody>
        </p:sp>
        <p:sp>
          <p:nvSpPr>
            <p:cNvPr id="735" name="Rectangle 734">
              <a:extLst>
                <a:ext uri="{FF2B5EF4-FFF2-40B4-BE49-F238E27FC236}">
                  <a16:creationId xmlns:a16="http://schemas.microsoft.com/office/drawing/2014/main" id="{E2BC22CC-376F-E348-2876-323B50ED3E48}"/>
                </a:ext>
              </a:extLst>
            </p:cNvPr>
            <p:cNvSpPr/>
            <p:nvPr/>
          </p:nvSpPr>
          <p:spPr>
            <a:xfrm flipV="1">
              <a:off x="8378257" y="1864066"/>
              <a:ext cx="163296" cy="18092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7" name="Group 756">
            <a:extLst>
              <a:ext uri="{FF2B5EF4-FFF2-40B4-BE49-F238E27FC236}">
                <a16:creationId xmlns:a16="http://schemas.microsoft.com/office/drawing/2014/main" id="{F7F7BEF2-DA9A-A723-86AF-2A81A4F45F53}"/>
              </a:ext>
            </a:extLst>
          </p:cNvPr>
          <p:cNvGrpSpPr>
            <a:grpSpLocks noChangeAspect="1"/>
          </p:cNvGrpSpPr>
          <p:nvPr/>
        </p:nvGrpSpPr>
        <p:grpSpPr>
          <a:xfrm>
            <a:off x="6641444" y="4463618"/>
            <a:ext cx="181499" cy="180000"/>
            <a:chOff x="6722828" y="1498821"/>
            <a:chExt cx="83489" cy="75537"/>
          </a:xfrm>
        </p:grpSpPr>
        <p:sp>
          <p:nvSpPr>
            <p:cNvPr id="758" name="Oval 757">
              <a:extLst>
                <a:ext uri="{FF2B5EF4-FFF2-40B4-BE49-F238E27FC236}">
                  <a16:creationId xmlns:a16="http://schemas.microsoft.com/office/drawing/2014/main" id="{99BF0E90-616F-8405-E1B4-64930315555D}"/>
                </a:ext>
              </a:extLst>
            </p:cNvPr>
            <p:cNvSpPr/>
            <p:nvPr/>
          </p:nvSpPr>
          <p:spPr>
            <a:xfrm>
              <a:off x="6722828" y="1498821"/>
              <a:ext cx="83489" cy="75537"/>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9" name="Straight Connector 758">
              <a:extLst>
                <a:ext uri="{FF2B5EF4-FFF2-40B4-BE49-F238E27FC236}">
                  <a16:creationId xmlns:a16="http://schemas.microsoft.com/office/drawing/2014/main" id="{82C95928-D830-6F78-3772-D1821D111227}"/>
                </a:ext>
              </a:extLst>
            </p:cNvPr>
            <p:cNvCxnSpPr/>
            <p:nvPr/>
          </p:nvCxnSpPr>
          <p:spPr>
            <a:xfrm>
              <a:off x="6742707" y="1538574"/>
              <a:ext cx="437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649" name="Rectangle: Rounded Corners 648">
            <a:extLst>
              <a:ext uri="{FF2B5EF4-FFF2-40B4-BE49-F238E27FC236}">
                <a16:creationId xmlns:a16="http://schemas.microsoft.com/office/drawing/2014/main" id="{96EBCA55-BE99-8DF3-3F5F-C8A50416A045}"/>
              </a:ext>
            </a:extLst>
          </p:cNvPr>
          <p:cNvSpPr/>
          <p:nvPr/>
        </p:nvSpPr>
        <p:spPr>
          <a:xfrm>
            <a:off x="142875" y="4768873"/>
            <a:ext cx="10868995" cy="739976"/>
          </a:xfrm>
          <a:prstGeom prst="roundRect">
            <a:avLst/>
          </a:prstGeom>
          <a:noFill/>
          <a:ln>
            <a:solidFill>
              <a:srgbClr val="2036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Rectangle 2">
            <a:extLst>
              <a:ext uri="{FF2B5EF4-FFF2-40B4-BE49-F238E27FC236}">
                <a16:creationId xmlns:a16="http://schemas.microsoft.com/office/drawing/2014/main" id="{8D3F9461-41F9-5C8C-CCA2-6D5BC0A1990B}"/>
              </a:ext>
            </a:extLst>
          </p:cNvPr>
          <p:cNvSpPr/>
          <p:nvPr/>
        </p:nvSpPr>
        <p:spPr>
          <a:xfrm>
            <a:off x="95587" y="2053146"/>
            <a:ext cx="8422418" cy="2015504"/>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804615B-5D31-1C2C-C926-96DC5473427D}"/>
              </a:ext>
            </a:extLst>
          </p:cNvPr>
          <p:cNvSpPr/>
          <p:nvPr/>
        </p:nvSpPr>
        <p:spPr>
          <a:xfrm>
            <a:off x="142875" y="4030784"/>
            <a:ext cx="10794730" cy="730800"/>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761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A72F-D055-538C-D547-39814AA64FBA}"/>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1A313B9-8427-4CED-831B-6B5A55D1162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44" b="98509" l="538" r="98280">
                        <a14:foregroundMark x1="3387" y1="16316" x2="69301" y2="46754"/>
                        <a14:foregroundMark x1="69301" y1="46754" x2="53548" y2="51491"/>
                        <a14:foregroundMark x1="53548" y1="51491" x2="43280" y2="49211"/>
                        <a14:foregroundMark x1="43280" y1="49211" x2="60269" y2="55175"/>
                        <a14:foregroundMark x1="60269" y1="55175" x2="63548" y2="73070"/>
                        <a14:foregroundMark x1="63548" y1="73070" x2="72903" y2="88509"/>
                        <a14:foregroundMark x1="72903" y1="88509" x2="86237" y2="92632"/>
                        <a14:foregroundMark x1="86237" y1="92632" x2="13280" y2="95088"/>
                        <a14:foregroundMark x1="13280" y1="95088" x2="6290" y2="82456"/>
                        <a14:foregroundMark x1="6290" y1="82456" x2="1022" y2="64474"/>
                        <a14:foregroundMark x1="1022" y1="64474" x2="3011" y2="38596"/>
                        <a14:foregroundMark x1="3011" y1="38596" x2="11882" y2="42895"/>
                        <a14:foregroundMark x1="11882" y1="42895" x2="27903" y2="42456"/>
                        <a14:foregroundMark x1="27903" y1="42456" x2="41344" y2="55526"/>
                        <a14:foregroundMark x1="41344" y1="55526" x2="52742" y2="53509"/>
                        <a14:foregroundMark x1="52742" y1="53509" x2="52151" y2="26140"/>
                        <a14:foregroundMark x1="52151" y1="26140" x2="68817" y2="21140"/>
                        <a14:foregroundMark x1="68817" y1="21140" x2="78602" y2="40351"/>
                        <a14:foregroundMark x1="78602" y1="40351" x2="90591" y2="20175"/>
                        <a14:foregroundMark x1="90591" y1="20175" x2="96290" y2="44737"/>
                        <a14:foregroundMark x1="1720" y1="7105" x2="12688" y2="10088"/>
                        <a14:foregroundMark x1="12688" y1="10088" x2="36183" y2="8772"/>
                        <a14:foregroundMark x1="36183" y1="8772" x2="87688" y2="9035"/>
                        <a14:foregroundMark x1="87688" y1="9035" x2="96720" y2="8684"/>
                        <a14:foregroundMark x1="96720" y1="8684" x2="96129" y2="79737"/>
                        <a14:foregroundMark x1="96129" y1="79737" x2="92849" y2="94912"/>
                        <a14:foregroundMark x1="92849" y1="94912" x2="8763" y2="89035"/>
                        <a14:foregroundMark x1="8763" y1="89035" x2="645" y2="84386"/>
                        <a14:foregroundMark x1="645" y1="84386" x2="2258" y2="6754"/>
                        <a14:foregroundMark x1="12366" y1="14561" x2="62849" y2="16842"/>
                        <a14:foregroundMark x1="62849" y1="16842" x2="84355" y2="16053"/>
                        <a14:foregroundMark x1="13441" y1="7632" x2="52634" y2="5965"/>
                        <a14:foregroundMark x1="52634" y1="5965" x2="92312" y2="7807"/>
                        <a14:foregroundMark x1="92312" y1="7807" x2="97080" y2="15517"/>
                        <a14:foregroundMark x1="9624" y1="98596" x2="9624" y2="98596"/>
                        <a14:foregroundMark x1="53602" y1="97982" x2="53602" y2="97982"/>
                        <a14:foregroundMark x1="53602" y1="97982" x2="53602" y2="97982"/>
                        <a14:foregroundMark x1="51183" y1="94123" x2="51183" y2="94123"/>
                        <a14:foregroundMark x1="45699" y1="97368" x2="62204" y2="95877"/>
                        <a14:foregroundMark x1="62204" y1="95877" x2="62581" y2="95877"/>
                        <a14:foregroundMark x1="44785" y1="21754" x2="44785" y2="21754"/>
                        <a14:foregroundMark x1="9785" y1="36053" x2="9785" y2="36053"/>
                        <a14:foregroundMark x1="7742" y1="30965" x2="35269" y2="63070"/>
                        <a14:foregroundMark x1="35269" y1="63070" x2="39086" y2="71667"/>
                        <a14:foregroundMark x1="10323" y1="56754" x2="68495" y2="69123"/>
                        <a14:foregroundMark x1="68495" y1="69123" x2="80000" y2="68684"/>
                        <a14:foregroundMark x1="64570" y1="36667" x2="90806" y2="64211"/>
                        <a14:foregroundMark x1="83656" y1="40526" x2="78871" y2="73158"/>
                        <a14:foregroundMark x1="96290" y1="31316" x2="96290" y2="31316"/>
                        <a14:foregroundMark x1="91505" y1="36053" x2="82204" y2="79123"/>
                        <a14:foregroundMark x1="4086" y1="25000" x2="4086" y2="25000"/>
                        <a14:foregroundMark x1="5914" y1="44474" x2="7312" y2="65088"/>
                        <a14:foregroundMark x1="7312" y1="65088" x2="17796" y2="77895"/>
                        <a14:foregroundMark x1="17796" y1="77895" x2="49731" y2="79123"/>
                        <a14:foregroundMark x1="49731" y1="79123" x2="60376" y2="79123"/>
                        <a14:foregroundMark x1="94624" y1="92018" x2="94301" y2="76667"/>
                        <a14:foregroundMark x1="94301" y1="76667" x2="96290" y2="92281"/>
                        <a14:foregroundMark x1="14570" y1="33070" x2="48280" y2="46228"/>
                        <a14:foregroundMark x1="48280" y1="46228" x2="48280" y2="46228"/>
                        <a14:foregroundMark x1="55591" y1="34912" x2="60376" y2="31930"/>
                        <a14:foregroundMark x1="15484" y1="27368" x2="29409" y2="34912"/>
                        <a14:foregroundMark x1="29409" y1="34912" x2="29570" y2="35175"/>
                        <a14:foregroundMark x1="27581" y1="31930" x2="27581" y2="31930"/>
                        <a14:foregroundMark x1="15790" y1="3627" x2="25161" y2="3158"/>
                        <a14:foregroundMark x1="25161" y1="3158" x2="33423" y2="3615"/>
                        <a14:foregroundMark x1="54910" y1="3258" x2="57742" y2="3158"/>
                        <a14:foregroundMark x1="57742" y1="3158" x2="64538" y2="3471"/>
                        <a14:foregroundMark x1="98113" y1="82470" x2="98118" y2="84211"/>
                        <a14:foregroundMark x1="11237" y1="8246" x2="11452" y2="2544"/>
                        <a14:foregroundMark x1="9946" y1="2895" x2="11075" y2="7105"/>
                        <a14:foregroundMark x1="10323" y1="86316" x2="70000" y2="85439"/>
                        <a14:foregroundMark x1="70000" y1="85439" x2="94301" y2="85702"/>
                        <a14:backgroundMark x1="11452" y1="4386" x2="12734" y2="4213"/>
                        <a14:backgroundMark x1="15818" y1="4867" x2="32243" y2="5588"/>
                        <a14:backgroundMark x1="11600" y1="4682" x2="12539" y2="4723"/>
                        <a14:backgroundMark x1="91967" y1="6516" x2="95753" y2="5789"/>
                        <a14:backgroundMark x1="98867" y1="22389" x2="98978" y2="22982"/>
                        <a14:backgroundMark x1="95753" y1="5789" x2="96067" y2="7464"/>
                        <a14:backgroundMark x1="98978" y1="22982" x2="98890" y2="31155"/>
                        <a14:backgroundMark x1="13065" y1="3509" x2="16022" y2="5263"/>
                        <a14:backgroundMark x1="33226" y1="4123" x2="48172" y2="3947"/>
                        <a14:backgroundMark x1="48172" y1="3947" x2="58011" y2="4825"/>
                        <a14:backgroundMark x1="58011" y1="4825" x2="80699" y2="4474"/>
                        <a14:backgroundMark x1="80699" y1="4474" x2="97903" y2="6316"/>
                        <a14:backgroundMark x1="97903" y1="6316" x2="98656" y2="82456"/>
                        <a14:backgroundMark x1="90591" y1="4123" x2="96129" y2="3772"/>
                        <a14:backgroundMark x1="98118" y1="4123" x2="96828" y2="6140"/>
                        <a14:backgroundMark x1="96452" y1="4386" x2="95914" y2="4649"/>
                      </a14:backgroundRemoval>
                    </a14:imgEffect>
                  </a14:imgLayer>
                </a14:imgProps>
              </a:ext>
              <a:ext uri="{28A0092B-C50C-407E-A947-70E740481C1C}">
                <a14:useLocalDpi xmlns:a14="http://schemas.microsoft.com/office/drawing/2010/main" val="0"/>
              </a:ext>
            </a:extLst>
          </a:blip>
          <a:stretch>
            <a:fillRect/>
          </a:stretch>
        </p:blipFill>
        <p:spPr>
          <a:xfrm>
            <a:off x="6669148" y="1955380"/>
            <a:ext cx="5333183" cy="3268725"/>
          </a:xfrm>
          <a:prstGeom prst="rect">
            <a:avLst/>
          </a:prstGeom>
        </p:spPr>
      </p:pic>
      <p:sp>
        <p:nvSpPr>
          <p:cNvPr id="2" name="Title 1">
            <a:extLst>
              <a:ext uri="{FF2B5EF4-FFF2-40B4-BE49-F238E27FC236}">
                <a16:creationId xmlns:a16="http://schemas.microsoft.com/office/drawing/2014/main" id="{27065E8E-470F-7B91-9398-6172694CD9F1}"/>
              </a:ext>
            </a:extLst>
          </p:cNvPr>
          <p:cNvSpPr>
            <a:spLocks noGrp="1"/>
          </p:cNvSpPr>
          <p:nvPr>
            <p:ph type="title"/>
          </p:nvPr>
        </p:nvSpPr>
        <p:spPr/>
        <p:txBody>
          <a:bodyPr/>
          <a:lstStyle/>
          <a:p>
            <a:r>
              <a:rPr lang="en-US">
                <a:solidFill>
                  <a:srgbClr val="1F3661"/>
                </a:solidFill>
              </a:rPr>
              <a:t>LEN Plasma Concentrations in Participant E with Seroconversion</a:t>
            </a:r>
          </a:p>
        </p:txBody>
      </p:sp>
      <p:sp>
        <p:nvSpPr>
          <p:cNvPr id="36" name="Text Placeholder 2">
            <a:extLst>
              <a:ext uri="{FF2B5EF4-FFF2-40B4-BE49-F238E27FC236}">
                <a16:creationId xmlns:a16="http://schemas.microsoft.com/office/drawing/2014/main" id="{896ED53D-CA66-9C02-F78B-FD5ADA81910F}"/>
              </a:ext>
            </a:extLst>
          </p:cNvPr>
          <p:cNvSpPr txBox="1">
            <a:spLocks/>
          </p:cNvSpPr>
          <p:nvPr/>
        </p:nvSpPr>
        <p:spPr>
          <a:xfrm>
            <a:off x="425504" y="6450128"/>
            <a:ext cx="11160126" cy="297201"/>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0"/>
              </a:spcAft>
              <a:buNone/>
              <a:defRPr/>
            </a:pPr>
            <a:r>
              <a:rPr kumimoji="0" lang="en-GB" sz="800" b="0" i="0" u="none" strike="noStrike" kern="1200" cap="none" spc="0" normalizeH="0" baseline="30000" noProof="0" err="1">
                <a:ln>
                  <a:noFill/>
                </a:ln>
                <a:solidFill>
                  <a:srgbClr val="54565B"/>
                </a:solidFill>
                <a:effectLst/>
                <a:uLnTx/>
                <a:uFillTx/>
                <a:latin typeface="Trebuchet MS" panose="020B0603020202020204"/>
                <a:ea typeface="+mn-ea"/>
                <a:cs typeface="+mn-cs"/>
              </a:rPr>
              <a:t>a</a:t>
            </a:r>
            <a:r>
              <a:rPr kumimoji="0" lang="en-GB" sz="800" b="0" i="0" u="none" strike="noStrike" kern="1200" cap="none" spc="0" normalizeH="0" baseline="0" noProof="0" err="1">
                <a:ln>
                  <a:noFill/>
                </a:ln>
                <a:solidFill>
                  <a:srgbClr val="54565B"/>
                </a:solidFill>
                <a:effectLst/>
                <a:uLnTx/>
                <a:uFillTx/>
                <a:latin typeface="Trebuchet MS" panose="020B0603020202020204"/>
                <a:ea typeface="+mn-ea"/>
                <a:cs typeface="+mn-cs"/>
              </a:rPr>
              <a:t>Retrospective</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 </a:t>
            </a:r>
            <a:r>
              <a:rPr lang="en-GB" sz="800" baseline="30000">
                <a:solidFill>
                  <a:srgbClr val="54565B"/>
                </a:solidFill>
                <a:latin typeface="Trebuchet MS" panose="020B0603020202020204"/>
              </a:rPr>
              <a:t>b</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In the prespecified subset of participants </a:t>
            </a:r>
            <a:r>
              <a:rPr kumimoji="0" lang="en-GB" sz="800" b="0" i="0" u="none" strike="noStrike" kern="1200" cap="none" spc="0" normalizeH="0" baseline="0" noProof="0" err="1">
                <a:ln>
                  <a:noFill/>
                </a:ln>
                <a:solidFill>
                  <a:srgbClr val="54565B"/>
                </a:solidFill>
                <a:effectLst/>
                <a:uLnTx/>
                <a:uFillTx/>
                <a:latin typeface="Trebuchet MS" panose="020B0603020202020204"/>
                <a:ea typeface="+mn-ea"/>
                <a:cs typeface="+mn-cs"/>
              </a:rPr>
              <a:t>analyzed</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 for LEN PK at W4 (n = 374), W8 (n = 340), W13 (n = 362), W26 (n = 267), W39 (n = 154), W52 (n = 111), W65 (n = 50). </a:t>
            </a:r>
            <a:r>
              <a:rPr lang="en-US" sz="800"/>
              <a:t>IQ was defined as the protein‑adjusted 95% effective concentration in MT-4 cells, and IQ4 as 4× the protein-adjusted 95% effective concentration, </a:t>
            </a:r>
            <a:r>
              <a:rPr lang="en-US" sz="800" i="1"/>
              <a:t>in vitro</a:t>
            </a:r>
            <a:r>
              <a:rPr lang="en-US" sz="800"/>
              <a:t>.</a:t>
            </a:r>
            <a:r>
              <a:rPr lang="en-US" sz="800" baseline="30000"/>
              <a:t>1 </a:t>
            </a:r>
            <a:r>
              <a:rPr lang="en-GB" sz="800"/>
              <a:t>The circles in the figure depict LEN concentrations in individual participants included in the prespecified subset.</a:t>
            </a:r>
            <a:r>
              <a:rPr lang="en-GB" sz="800">
                <a:latin typeface="Trebuchet MS" panose="020B0603020202020204"/>
              </a:rPr>
              <a:t> </a:t>
            </a:r>
            <a:br>
              <a:rPr lang="en-GB" sz="800">
                <a:latin typeface="Trebuchet MS" panose="020B0603020202020204"/>
              </a:rPr>
            </a:b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Ab</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antibody</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Ag</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antigen</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BL</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baseline</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c</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copies</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D</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day</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diff</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differentiation</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IQ</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 inhibitory quotient;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LEN, </a:t>
            </a:r>
            <a:r>
              <a:rPr kumimoji="0" lang="en-GB" sz="800" i="0" u="none" strike="noStrike" kern="1200" cap="none" spc="0" normalizeH="0" baseline="0" noProof="0" err="1">
                <a:ln>
                  <a:noFill/>
                </a:ln>
                <a:solidFill>
                  <a:srgbClr val="54565B"/>
                </a:solidFill>
                <a:effectLst/>
                <a:uLnTx/>
                <a:uFillTx/>
                <a:latin typeface="Trebuchet MS" panose="020B0603020202020204"/>
                <a:ea typeface="+mn-ea"/>
                <a:cs typeface="+mn-cs"/>
              </a:rPr>
              <a:t>lenacapavir</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ND</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not detected</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OLE</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open-label extension</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PK</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 pharmacokinetics; </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SC</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 subcutaneous;</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W</a:t>
            </a:r>
            <a:r>
              <a:rPr kumimoji="0" lang="en-GB" sz="800" i="0" u="none" strike="noStrike" kern="1200" cap="none" spc="0" normalizeH="0" baseline="0" noProof="0">
                <a:ln>
                  <a:noFill/>
                </a:ln>
                <a:solidFill>
                  <a:srgbClr val="54565B"/>
                </a:solidFill>
                <a:effectLst/>
                <a:uLnTx/>
                <a:uFillTx/>
                <a:latin typeface="Trebuchet MS" panose="020B0603020202020204"/>
                <a:ea typeface="+mn-ea"/>
                <a:cs typeface="+mn-cs"/>
              </a:rPr>
              <a:t>,</a:t>
            </a:r>
            <a:r>
              <a:rPr kumimoji="0" lang="en-GB" sz="800" b="1" i="0" u="none" strike="noStrike" kern="1200" cap="none" spc="0" normalizeH="0" baseline="0" noProof="0">
                <a:ln>
                  <a:noFill/>
                </a:ln>
                <a:solidFill>
                  <a:srgbClr val="54565B"/>
                </a:solidFill>
                <a:effectLst/>
                <a:uLnTx/>
                <a:uFillTx/>
                <a:latin typeface="Trebuchet MS" panose="020B0603020202020204"/>
                <a:ea typeface="+mn-ea"/>
                <a:cs typeface="+mn-cs"/>
              </a:rPr>
              <a:t> </a:t>
            </a:r>
            <a: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t>week. </a:t>
            </a:r>
            <a:br>
              <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rPr>
            </a:br>
            <a:r>
              <a:rPr lang="en-US" sz="800">
                <a:solidFill>
                  <a:schemeClr val="tx1">
                    <a:lumMod val="75000"/>
                  </a:schemeClr>
                </a:solidFill>
              </a:rPr>
              <a:t>1. </a:t>
            </a:r>
            <a:r>
              <a:rPr lang="en-GB" sz="800"/>
              <a:t>Margot N, et al. Poster O-324 presented at: HIV Glasgow; October 5-8, 2020; Glasgow, UK. </a:t>
            </a:r>
            <a:endParaRPr kumimoji="0" lang="en-GB" sz="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aphicFrame>
        <p:nvGraphicFramePr>
          <p:cNvPr id="5" name="Table 4">
            <a:extLst>
              <a:ext uri="{FF2B5EF4-FFF2-40B4-BE49-F238E27FC236}">
                <a16:creationId xmlns:a16="http://schemas.microsoft.com/office/drawing/2014/main" id="{ABBD948E-FF27-0DA2-913C-F1F74439426B}"/>
              </a:ext>
            </a:extLst>
          </p:cNvPr>
          <p:cNvGraphicFramePr>
            <a:graphicFrameLocks noGrp="1"/>
          </p:cNvGraphicFramePr>
          <p:nvPr>
            <p:extLst>
              <p:ext uri="{D42A27DB-BD31-4B8C-83A1-F6EECF244321}">
                <p14:modId xmlns:p14="http://schemas.microsoft.com/office/powerpoint/2010/main" val="3502361141"/>
              </p:ext>
            </p:extLst>
          </p:nvPr>
        </p:nvGraphicFramePr>
        <p:xfrm>
          <a:off x="199824" y="2517047"/>
          <a:ext cx="5963031" cy="2439465"/>
        </p:xfrm>
        <a:graphic>
          <a:graphicData uri="http://schemas.openxmlformats.org/drawingml/2006/table">
            <a:tbl>
              <a:tblPr firstRow="1" bandRow="1">
                <a:tableStyleId>{2D5ABB26-0587-4C30-8999-92F81FD0307C}</a:tableStyleId>
              </a:tblPr>
              <a:tblGrid>
                <a:gridCol w="1352119">
                  <a:extLst>
                    <a:ext uri="{9D8B030D-6E8A-4147-A177-3AD203B41FA5}">
                      <a16:colId xmlns:a16="http://schemas.microsoft.com/office/drawing/2014/main" val="2249371549"/>
                    </a:ext>
                  </a:extLst>
                </a:gridCol>
                <a:gridCol w="643677">
                  <a:extLst>
                    <a:ext uri="{9D8B030D-6E8A-4147-A177-3AD203B41FA5}">
                      <a16:colId xmlns:a16="http://schemas.microsoft.com/office/drawing/2014/main" val="1672631938"/>
                    </a:ext>
                  </a:extLst>
                </a:gridCol>
                <a:gridCol w="579196">
                  <a:extLst>
                    <a:ext uri="{9D8B030D-6E8A-4147-A177-3AD203B41FA5}">
                      <a16:colId xmlns:a16="http://schemas.microsoft.com/office/drawing/2014/main" val="3873488649"/>
                    </a:ext>
                  </a:extLst>
                </a:gridCol>
                <a:gridCol w="646232">
                  <a:extLst>
                    <a:ext uri="{9D8B030D-6E8A-4147-A177-3AD203B41FA5}">
                      <a16:colId xmlns:a16="http://schemas.microsoft.com/office/drawing/2014/main" val="4286092087"/>
                    </a:ext>
                  </a:extLst>
                </a:gridCol>
                <a:gridCol w="586581">
                  <a:extLst>
                    <a:ext uri="{9D8B030D-6E8A-4147-A177-3AD203B41FA5}">
                      <a16:colId xmlns:a16="http://schemas.microsoft.com/office/drawing/2014/main" val="3836824300"/>
                    </a:ext>
                  </a:extLst>
                </a:gridCol>
                <a:gridCol w="576640">
                  <a:extLst>
                    <a:ext uri="{9D8B030D-6E8A-4147-A177-3AD203B41FA5}">
                      <a16:colId xmlns:a16="http://schemas.microsoft.com/office/drawing/2014/main" val="2366024981"/>
                    </a:ext>
                  </a:extLst>
                </a:gridCol>
                <a:gridCol w="626349">
                  <a:extLst>
                    <a:ext uri="{9D8B030D-6E8A-4147-A177-3AD203B41FA5}">
                      <a16:colId xmlns:a16="http://schemas.microsoft.com/office/drawing/2014/main" val="3411028914"/>
                    </a:ext>
                  </a:extLst>
                </a:gridCol>
                <a:gridCol w="952237">
                  <a:extLst>
                    <a:ext uri="{9D8B030D-6E8A-4147-A177-3AD203B41FA5}">
                      <a16:colId xmlns:a16="http://schemas.microsoft.com/office/drawing/2014/main" val="2869469084"/>
                    </a:ext>
                  </a:extLst>
                </a:gridCol>
              </a:tblGrid>
              <a:tr h="526942">
                <a:tc>
                  <a:txBody>
                    <a:bodyPr/>
                    <a:lstStyle/>
                    <a:p>
                      <a:r>
                        <a:rPr lang="en-US" sz="1400" b="1">
                          <a:solidFill>
                            <a:schemeClr val="bg1"/>
                          </a:solidFill>
                        </a:rPr>
                        <a:t>HIV Diagnostics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7">
                  <a:txBody>
                    <a:bodyPr/>
                    <a:lstStyle/>
                    <a:p>
                      <a:pPr algn="ctr"/>
                      <a:r>
                        <a:rPr lang="en-US" sz="1400" b="1">
                          <a:solidFill>
                            <a:schemeClr val="bg1"/>
                          </a:solidFill>
                        </a:rPr>
                        <a:t>LEN (Randomized Blinded Phase)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400" b="1">
                        <a:solidFill>
                          <a:srgbClr val="1F366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a:solidFill>
                          <a:srgbClr val="1F366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a:solidFill>
                          <a:srgbClr val="1F366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a:solidFill>
                          <a:srgbClr val="1F366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a:solidFill>
                          <a:srgbClr val="20366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842089045"/>
                  </a:ext>
                </a:extLst>
              </a:tr>
              <a:tr h="503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1"/>
                          </a:solidFill>
                        </a:rPr>
                        <a:t>Study visit week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1F3661"/>
                          </a:solidFill>
                        </a:rPr>
                        <a:t>BL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1F3661"/>
                          </a:solidFill>
                        </a:rPr>
                        <a:t>W4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1F3661"/>
                          </a:solidFill>
                        </a:rPr>
                        <a:t>W8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1F3661"/>
                          </a:solidFill>
                        </a:rPr>
                        <a:t>W13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1F3661"/>
                          </a:solidFill>
                        </a:rPr>
                        <a:t>W26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203661"/>
                          </a:solidFill>
                        </a:rPr>
                        <a:t>W39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chemeClr val="accent1"/>
                          </a:solidFill>
                        </a:rPr>
                        <a:t>W52/ </a:t>
                      </a:r>
                      <a:br>
                        <a:rPr lang="en-US" sz="1200" b="1">
                          <a:solidFill>
                            <a:schemeClr val="accent1"/>
                          </a:solidFill>
                        </a:rPr>
                      </a:br>
                      <a:r>
                        <a:rPr lang="en-US" sz="1200" b="1">
                          <a:solidFill>
                            <a:schemeClr val="accent1"/>
                          </a:solidFill>
                        </a:rPr>
                        <a:t>OLE 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6602444"/>
                  </a:ext>
                </a:extLst>
              </a:tr>
              <a:tr h="301977">
                <a:tc>
                  <a:txBody>
                    <a:bodyPr/>
                    <a:lstStyle/>
                    <a:p>
                      <a:r>
                        <a:rPr lang="en-US" sz="1200" b="1">
                          <a:solidFill>
                            <a:srgbClr val="1F3661"/>
                          </a:solidFill>
                        </a:rPr>
                        <a:t>Rapid Ag/Ab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1F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1F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1F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1F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1F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20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accent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478798"/>
                  </a:ext>
                </a:extLst>
              </a:tr>
              <a:tr h="301977">
                <a:tc>
                  <a:txBody>
                    <a:bodyPr/>
                    <a:lstStyle/>
                    <a:p>
                      <a:r>
                        <a:rPr lang="en-US" sz="1200" b="1">
                          <a:solidFill>
                            <a:srgbClr val="1F3661"/>
                          </a:solidFill>
                        </a:rPr>
                        <a:t>Central Ag/Ab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1F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1F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1F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1F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1F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20366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4938781"/>
                  </a:ext>
                </a:extLst>
              </a:tr>
              <a:tr h="301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1F3661"/>
                          </a:solidFill>
                        </a:rPr>
                        <a:t>HIV-1/2 Ab diff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rgbClr val="1F366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rgbClr val="1F366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rgbClr val="1F366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rgbClr val="1F366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rgbClr val="1F366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rgbClr val="20366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accent1"/>
                          </a:solidFill>
                        </a:rPr>
                        <a:t>Ab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7779299"/>
                  </a:ext>
                </a:extLst>
              </a:tr>
              <a:tr h="503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1F3661"/>
                          </a:solidFill>
                        </a:rPr>
                        <a:t>Quantitative RNA, c/mL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rgbClr val="1F3661"/>
                          </a:solidFill>
                        </a:rPr>
                        <a:t>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rgbClr val="1F366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rgbClr val="1F366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rgbClr val="1F366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a:solidFill>
                          <a:srgbClr val="1F366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err="1">
                          <a:solidFill>
                            <a:srgbClr val="203661"/>
                          </a:solidFill>
                        </a:rPr>
                        <a:t>ND</a:t>
                      </a:r>
                      <a:r>
                        <a:rPr lang="en-US" sz="1200" baseline="30000" err="1">
                          <a:solidFill>
                            <a:srgbClr val="203661"/>
                          </a:solidFill>
                        </a:rPr>
                        <a:t>a</a:t>
                      </a:r>
                      <a:endParaRPr lang="en-US" sz="1200" baseline="30000">
                        <a:solidFill>
                          <a:srgbClr val="20366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2"/>
                          </a:solidFill>
                        </a:rPr>
                        <a:t>2,020,000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568817"/>
                  </a:ext>
                </a:extLst>
              </a:tr>
            </a:tbl>
          </a:graphicData>
        </a:graphic>
      </p:graphicFrame>
      <p:sp>
        <p:nvSpPr>
          <p:cNvPr id="6" name="Down Arrow 10">
            <a:extLst>
              <a:ext uri="{FF2B5EF4-FFF2-40B4-BE49-F238E27FC236}">
                <a16:creationId xmlns:a16="http://schemas.microsoft.com/office/drawing/2014/main" id="{36F3A1FC-77B0-06BE-A1B5-51BEEE1378B0}"/>
              </a:ext>
            </a:extLst>
          </p:cNvPr>
          <p:cNvSpPr/>
          <p:nvPr/>
        </p:nvSpPr>
        <p:spPr>
          <a:xfrm rot="10800000">
            <a:off x="5521529" y="4992895"/>
            <a:ext cx="259200" cy="216000"/>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 name="TextBox 6">
            <a:extLst>
              <a:ext uri="{FF2B5EF4-FFF2-40B4-BE49-F238E27FC236}">
                <a16:creationId xmlns:a16="http://schemas.microsoft.com/office/drawing/2014/main" id="{DEFF16FE-DECF-4A68-81CC-14294A193FE6}"/>
              </a:ext>
            </a:extLst>
          </p:cNvPr>
          <p:cNvSpPr txBox="1"/>
          <p:nvPr/>
        </p:nvSpPr>
        <p:spPr>
          <a:xfrm>
            <a:off x="4463221" y="5188059"/>
            <a:ext cx="242028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00000"/>
                </a:solidFill>
                <a:effectLst/>
                <a:uLnTx/>
                <a:uFillTx/>
                <a:ea typeface="+mn-ea"/>
                <a:cs typeface="+mn-cs"/>
              </a:rPr>
              <a:t>HIV diagnosis</a:t>
            </a:r>
          </a:p>
        </p:txBody>
      </p:sp>
      <p:sp>
        <p:nvSpPr>
          <p:cNvPr id="8" name="Content Placeholder 2">
            <a:extLst>
              <a:ext uri="{FF2B5EF4-FFF2-40B4-BE49-F238E27FC236}">
                <a16:creationId xmlns:a16="http://schemas.microsoft.com/office/drawing/2014/main" id="{AB3BBB6F-75FA-D635-A1D1-BF5BA932EA32}"/>
              </a:ext>
            </a:extLst>
          </p:cNvPr>
          <p:cNvSpPr txBox="1">
            <a:spLocks/>
          </p:cNvSpPr>
          <p:nvPr/>
        </p:nvSpPr>
        <p:spPr>
          <a:xfrm>
            <a:off x="209872" y="1418930"/>
            <a:ext cx="5952983" cy="1051570"/>
          </a:xfrm>
          <a:prstGeom prst="rect">
            <a:avLst/>
          </a:prstGeom>
          <a:solidFill>
            <a:schemeClr val="accent2">
              <a:lumMod val="20000"/>
              <a:lumOff val="8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srgbClr val="203661"/>
                </a:solidFill>
                <a:effectLst/>
                <a:uLnTx/>
                <a:uFillTx/>
                <a:ea typeface="+mn-ea"/>
                <a:cs typeface="+mn-cs"/>
              </a:rPr>
              <a:t>Young gender-diverse person with history of rectal chlamydia at screening and Week 26 (Day 176), and rectal gonorrhea at Week 26 (Day 176)</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srgbClr val="203661"/>
                </a:solidFill>
                <a:effectLst/>
                <a:uLnTx/>
                <a:uFillTx/>
                <a:ea typeface="+mn-ea"/>
                <a:cs typeface="+mn-cs"/>
              </a:rPr>
              <a:t>Diagnosed with HIV at Week 52 (Day 352)</a:t>
            </a:r>
          </a:p>
        </p:txBody>
      </p:sp>
      <p:sp>
        <p:nvSpPr>
          <p:cNvPr id="21" name="TextBox 20">
            <a:extLst>
              <a:ext uri="{FF2B5EF4-FFF2-40B4-BE49-F238E27FC236}">
                <a16:creationId xmlns:a16="http://schemas.microsoft.com/office/drawing/2014/main" id="{8094F952-3E77-9D3D-E862-4F344DE2700C}"/>
              </a:ext>
            </a:extLst>
          </p:cNvPr>
          <p:cNvSpPr txBox="1"/>
          <p:nvPr/>
        </p:nvSpPr>
        <p:spPr>
          <a:xfrm>
            <a:off x="-63" y="5523453"/>
            <a:ext cx="12192000" cy="648000"/>
          </a:xfrm>
          <a:prstGeom prst="rect">
            <a:avLst/>
          </a:prstGeom>
          <a:ln>
            <a:solidFill>
              <a:srgbClr val="203661"/>
            </a:solidFill>
          </a:ln>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en-US" sz="1600" b="1"/>
              <a:t>Participant E was diagnosed with standard HIV testing at Week 52. This participant received all injections </a:t>
            </a:r>
            <a:br>
              <a:rPr lang="en-US" sz="1600" b="1"/>
            </a:br>
            <a:r>
              <a:rPr lang="en-US" sz="1600" b="1"/>
              <a:t>on time and LEN concentrations were generally within the range of the prespecified subset of participants analyzed for </a:t>
            </a:r>
            <a:r>
              <a:rPr lang="en-US" sz="1600" b="1" err="1"/>
              <a:t>PK</a:t>
            </a:r>
            <a:r>
              <a:rPr lang="en-US" sz="1600" b="1" baseline="30000" err="1"/>
              <a:t>b</a:t>
            </a:r>
            <a:endParaRPr lang="en-US" sz="1600" b="1" baseline="30000"/>
          </a:p>
        </p:txBody>
      </p:sp>
      <p:sp>
        <p:nvSpPr>
          <p:cNvPr id="9" name="TextBox 8">
            <a:extLst>
              <a:ext uri="{FF2B5EF4-FFF2-40B4-BE49-F238E27FC236}">
                <a16:creationId xmlns:a16="http://schemas.microsoft.com/office/drawing/2014/main" id="{B8B7C5CC-BE19-6F0A-C9D2-4668A63F36BA}"/>
              </a:ext>
            </a:extLst>
          </p:cNvPr>
          <p:cNvSpPr txBox="1"/>
          <p:nvPr/>
        </p:nvSpPr>
        <p:spPr>
          <a:xfrm>
            <a:off x="6257060" y="4498605"/>
            <a:ext cx="669428" cy="246221"/>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ea typeface="+mn-ea"/>
                <a:cs typeface="+mn-cs"/>
              </a:rPr>
              <a:t>LEN SC</a:t>
            </a:r>
          </a:p>
        </p:txBody>
      </p:sp>
      <p:sp>
        <p:nvSpPr>
          <p:cNvPr id="19" name="Down Arrow 5">
            <a:extLst>
              <a:ext uri="{FF2B5EF4-FFF2-40B4-BE49-F238E27FC236}">
                <a16:creationId xmlns:a16="http://schemas.microsoft.com/office/drawing/2014/main" id="{F6A025CF-DB25-D7C3-2188-247F3898FFE5}"/>
              </a:ext>
            </a:extLst>
          </p:cNvPr>
          <p:cNvSpPr/>
          <p:nvPr/>
        </p:nvSpPr>
        <p:spPr>
          <a:xfrm>
            <a:off x="7123297" y="4540672"/>
            <a:ext cx="251106" cy="197244"/>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Down Arrow 5">
            <a:extLst>
              <a:ext uri="{FF2B5EF4-FFF2-40B4-BE49-F238E27FC236}">
                <a16:creationId xmlns:a16="http://schemas.microsoft.com/office/drawing/2014/main" id="{9552C386-BB1D-F100-5E6D-722D6A20D0EF}"/>
              </a:ext>
            </a:extLst>
          </p:cNvPr>
          <p:cNvSpPr/>
          <p:nvPr/>
        </p:nvSpPr>
        <p:spPr>
          <a:xfrm>
            <a:off x="8887050" y="4540672"/>
            <a:ext cx="251106" cy="197244"/>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Down Arrow 5">
            <a:extLst>
              <a:ext uri="{FF2B5EF4-FFF2-40B4-BE49-F238E27FC236}">
                <a16:creationId xmlns:a16="http://schemas.microsoft.com/office/drawing/2014/main" id="{5E916B2A-B5B0-B64E-84EE-DCD1A8090FA0}"/>
              </a:ext>
            </a:extLst>
          </p:cNvPr>
          <p:cNvSpPr/>
          <p:nvPr/>
        </p:nvSpPr>
        <p:spPr>
          <a:xfrm>
            <a:off x="10637105" y="4540672"/>
            <a:ext cx="251106" cy="197244"/>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TextBox 24">
            <a:extLst>
              <a:ext uri="{FF2B5EF4-FFF2-40B4-BE49-F238E27FC236}">
                <a16:creationId xmlns:a16="http://schemas.microsoft.com/office/drawing/2014/main" id="{C24E2906-0E86-E2F7-CF87-D4EF53C23782}"/>
              </a:ext>
            </a:extLst>
          </p:cNvPr>
          <p:cNvSpPr txBox="1"/>
          <p:nvPr/>
        </p:nvSpPr>
        <p:spPr>
          <a:xfrm>
            <a:off x="9991856" y="3730391"/>
            <a:ext cx="1541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00000"/>
                </a:solidFill>
                <a:effectLst/>
                <a:uLnTx/>
                <a:uFillTx/>
                <a:ea typeface="+mn-ea"/>
                <a:cs typeface="+mn-cs"/>
              </a:rPr>
              <a:t>HIV diagnosis</a:t>
            </a:r>
          </a:p>
        </p:txBody>
      </p:sp>
      <p:sp>
        <p:nvSpPr>
          <p:cNvPr id="27" name="Down Arrow 10">
            <a:extLst>
              <a:ext uri="{FF2B5EF4-FFF2-40B4-BE49-F238E27FC236}">
                <a16:creationId xmlns:a16="http://schemas.microsoft.com/office/drawing/2014/main" id="{54F97A45-A17B-F3A7-4537-C6F7DE270873}"/>
              </a:ext>
            </a:extLst>
          </p:cNvPr>
          <p:cNvSpPr/>
          <p:nvPr/>
        </p:nvSpPr>
        <p:spPr>
          <a:xfrm>
            <a:off x="10636560" y="4111934"/>
            <a:ext cx="252197" cy="197244"/>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38" name="TextBox 37">
            <a:extLst>
              <a:ext uri="{FF2B5EF4-FFF2-40B4-BE49-F238E27FC236}">
                <a16:creationId xmlns:a16="http://schemas.microsoft.com/office/drawing/2014/main" id="{08545E84-ED26-8C00-C9A0-DAE2E340E144}"/>
              </a:ext>
            </a:extLst>
          </p:cNvPr>
          <p:cNvSpPr txBox="1"/>
          <p:nvPr/>
        </p:nvSpPr>
        <p:spPr>
          <a:xfrm>
            <a:off x="7052813" y="4748107"/>
            <a:ext cx="362439" cy="210788"/>
          </a:xfrm>
          <a:prstGeom prst="rect">
            <a:avLst/>
          </a:prstGeom>
          <a:noFill/>
        </p:spPr>
        <p:txBody>
          <a:bodyPr wrap="square" rtlCol="0">
            <a:spAutoFit/>
          </a:bodyPr>
          <a:lstStyle/>
          <a:p>
            <a:pPr algn="ctr"/>
            <a:r>
              <a:rPr lang="en-GB" sz="900" b="1">
                <a:solidFill>
                  <a:schemeClr val="accent6"/>
                </a:solidFill>
              </a:rPr>
              <a:t>BL</a:t>
            </a:r>
          </a:p>
        </p:txBody>
      </p:sp>
      <p:sp>
        <p:nvSpPr>
          <p:cNvPr id="10" name="TextBox 9">
            <a:extLst>
              <a:ext uri="{FF2B5EF4-FFF2-40B4-BE49-F238E27FC236}">
                <a16:creationId xmlns:a16="http://schemas.microsoft.com/office/drawing/2014/main" id="{40C315FE-ADF4-79D9-D38D-FAEB319FE545}"/>
              </a:ext>
            </a:extLst>
          </p:cNvPr>
          <p:cNvSpPr txBox="1"/>
          <p:nvPr/>
        </p:nvSpPr>
        <p:spPr>
          <a:xfrm>
            <a:off x="8461074" y="1440764"/>
            <a:ext cx="1975221" cy="338554"/>
          </a:xfrm>
          <a:prstGeom prst="rect">
            <a:avLst/>
          </a:prstGeom>
          <a:solidFill>
            <a:srgbClr val="203661"/>
          </a:solidFill>
        </p:spPr>
        <p:txBody>
          <a:bodyPr wrap="none" rtlCol="0">
            <a:spAutoFit/>
          </a:bodyPr>
          <a:lstStyle/>
          <a:p>
            <a:r>
              <a:rPr lang="en-US" sz="1600" b="1">
                <a:solidFill>
                  <a:schemeClr val="bg1"/>
                </a:solidFill>
              </a:rPr>
              <a:t>LEN Concentration</a:t>
            </a:r>
            <a:endParaRPr lang="en-GB" sz="1600" b="1">
              <a:solidFill>
                <a:schemeClr val="bg1"/>
              </a:solidFill>
            </a:endParaRPr>
          </a:p>
        </p:txBody>
      </p:sp>
      <p:sp>
        <p:nvSpPr>
          <p:cNvPr id="11" name="TextBox 10">
            <a:extLst>
              <a:ext uri="{FF2B5EF4-FFF2-40B4-BE49-F238E27FC236}">
                <a16:creationId xmlns:a16="http://schemas.microsoft.com/office/drawing/2014/main" id="{5349643E-7C47-0FF6-BDEA-8F99D2CB2FA7}"/>
              </a:ext>
            </a:extLst>
          </p:cNvPr>
          <p:cNvSpPr txBox="1"/>
          <p:nvPr/>
        </p:nvSpPr>
        <p:spPr>
          <a:xfrm>
            <a:off x="10858336" y="3325632"/>
            <a:ext cx="1098378" cy="230832"/>
          </a:xfrm>
          <a:prstGeom prst="rect">
            <a:avLst/>
          </a:prstGeom>
          <a:noFill/>
        </p:spPr>
        <p:txBody>
          <a:bodyPr wrap="none" rtlCol="0">
            <a:spAutoFit/>
          </a:bodyPr>
          <a:lstStyle/>
          <a:p>
            <a:pPr algn="ctr"/>
            <a:r>
              <a:rPr lang="en-US" sz="900" b="1"/>
              <a:t>IQ4 (15.5 ng/mL)</a:t>
            </a:r>
            <a:endParaRPr lang="en-GB" sz="900" b="1"/>
          </a:p>
        </p:txBody>
      </p:sp>
      <p:cxnSp>
        <p:nvCxnSpPr>
          <p:cNvPr id="15" name="Straight Connector 14">
            <a:extLst>
              <a:ext uri="{FF2B5EF4-FFF2-40B4-BE49-F238E27FC236}">
                <a16:creationId xmlns:a16="http://schemas.microsoft.com/office/drawing/2014/main" id="{A3A53E48-1B6A-7B2F-4246-CBC1D4AE84E0}"/>
              </a:ext>
            </a:extLst>
          </p:cNvPr>
          <p:cNvCxnSpPr>
            <a:cxnSpLocks/>
          </p:cNvCxnSpPr>
          <p:nvPr/>
        </p:nvCxnSpPr>
        <p:spPr>
          <a:xfrm>
            <a:off x="7253883" y="3299119"/>
            <a:ext cx="444275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EF2CF1C1-EE47-0390-7F0C-EDC3E1E10EED}"/>
              </a:ext>
            </a:extLst>
          </p:cNvPr>
          <p:cNvGrpSpPr/>
          <p:nvPr/>
        </p:nvGrpSpPr>
        <p:grpSpPr>
          <a:xfrm>
            <a:off x="9839002" y="1832270"/>
            <a:ext cx="2009025" cy="637763"/>
            <a:chOff x="9114374" y="4241483"/>
            <a:chExt cx="2009025" cy="637763"/>
          </a:xfrm>
        </p:grpSpPr>
        <p:cxnSp>
          <p:nvCxnSpPr>
            <p:cNvPr id="17" name="Straight Connector 16">
              <a:extLst>
                <a:ext uri="{FF2B5EF4-FFF2-40B4-BE49-F238E27FC236}">
                  <a16:creationId xmlns:a16="http://schemas.microsoft.com/office/drawing/2014/main" id="{59E049DC-FE32-7523-F558-E82ED29144A2}"/>
                </a:ext>
              </a:extLst>
            </p:cNvPr>
            <p:cNvCxnSpPr>
              <a:cxnSpLocks/>
            </p:cNvCxnSpPr>
            <p:nvPr/>
          </p:nvCxnSpPr>
          <p:spPr>
            <a:xfrm>
              <a:off x="9114374" y="4765743"/>
              <a:ext cx="288000" cy="0"/>
            </a:xfrm>
            <a:prstGeom prst="line">
              <a:avLst/>
            </a:prstGeom>
            <a:ln w="19050">
              <a:solidFill>
                <a:schemeClr val="tx1">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7B70783-36F6-7D19-291F-F904658704EC}"/>
                </a:ext>
              </a:extLst>
            </p:cNvPr>
            <p:cNvCxnSpPr>
              <a:cxnSpLocks/>
            </p:cNvCxnSpPr>
            <p:nvPr/>
          </p:nvCxnSpPr>
          <p:spPr>
            <a:xfrm>
              <a:off x="9114374" y="4566952"/>
              <a:ext cx="288000" cy="0"/>
            </a:xfrm>
            <a:prstGeom prst="line">
              <a:avLst/>
            </a:prstGeom>
            <a:ln w="19050">
              <a:solidFill>
                <a:schemeClr val="tx1">
                  <a:lumMod val="60000"/>
                  <a:lumOff val="40000"/>
                </a:schemeClr>
              </a:solidFill>
              <a:prstDash val="solid"/>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5B04674-072F-1E2F-759B-D5E8AE5B4A6D}"/>
                </a:ext>
              </a:extLst>
            </p:cNvPr>
            <p:cNvSpPr txBox="1"/>
            <p:nvPr/>
          </p:nvSpPr>
          <p:spPr>
            <a:xfrm>
              <a:off x="9383820" y="4633025"/>
              <a:ext cx="1688283" cy="246221"/>
            </a:xfrm>
            <a:prstGeom prst="rect">
              <a:avLst/>
            </a:prstGeom>
            <a:noFill/>
          </p:spPr>
          <p:txBody>
            <a:bodyPr wrap="none" rtlCol="0">
              <a:spAutoFit/>
            </a:bodyPr>
            <a:lstStyle/>
            <a:p>
              <a:r>
                <a:rPr lang="en-US" sz="1000">
                  <a:solidFill>
                    <a:schemeClr val="tx1">
                      <a:lumMod val="50000"/>
                    </a:schemeClr>
                  </a:solidFill>
                </a:rPr>
                <a:t>5th and 95th percentiles</a:t>
              </a:r>
              <a:r>
                <a:rPr lang="en-US" sz="1000" baseline="30000">
                  <a:solidFill>
                    <a:schemeClr val="tx1">
                      <a:lumMod val="50000"/>
                    </a:schemeClr>
                  </a:solidFill>
                </a:rPr>
                <a:t>b</a:t>
              </a:r>
              <a:endParaRPr lang="en-GB" sz="1000">
                <a:solidFill>
                  <a:schemeClr val="tx1">
                    <a:lumMod val="50000"/>
                  </a:schemeClr>
                </a:solidFill>
              </a:endParaRPr>
            </a:p>
          </p:txBody>
        </p:sp>
        <p:sp>
          <p:nvSpPr>
            <p:cNvPr id="22" name="TextBox 21">
              <a:extLst>
                <a:ext uri="{FF2B5EF4-FFF2-40B4-BE49-F238E27FC236}">
                  <a16:creationId xmlns:a16="http://schemas.microsoft.com/office/drawing/2014/main" id="{8E470231-6DD3-4C64-8E80-1EE47ADF57BF}"/>
                </a:ext>
              </a:extLst>
            </p:cNvPr>
            <p:cNvSpPr txBox="1"/>
            <p:nvPr/>
          </p:nvSpPr>
          <p:spPr>
            <a:xfrm>
              <a:off x="9383820" y="4241483"/>
              <a:ext cx="931665" cy="246221"/>
            </a:xfrm>
            <a:prstGeom prst="rect">
              <a:avLst/>
            </a:prstGeom>
            <a:noFill/>
          </p:spPr>
          <p:txBody>
            <a:bodyPr wrap="none" rtlCol="0">
              <a:spAutoFit/>
            </a:bodyPr>
            <a:lstStyle/>
            <a:p>
              <a:r>
                <a:rPr lang="en-US" sz="1000">
                  <a:solidFill>
                    <a:schemeClr val="tx1">
                      <a:lumMod val="50000"/>
                    </a:schemeClr>
                  </a:solidFill>
                </a:rPr>
                <a:t>Participant E</a:t>
              </a:r>
            </a:p>
          </p:txBody>
        </p:sp>
        <p:cxnSp>
          <p:nvCxnSpPr>
            <p:cNvPr id="26" name="Straight Connector 25">
              <a:extLst>
                <a:ext uri="{FF2B5EF4-FFF2-40B4-BE49-F238E27FC236}">
                  <a16:creationId xmlns:a16="http://schemas.microsoft.com/office/drawing/2014/main" id="{8817847C-C5F8-6332-3D62-7528BAD36B7A}"/>
                </a:ext>
              </a:extLst>
            </p:cNvPr>
            <p:cNvCxnSpPr>
              <a:cxnSpLocks/>
            </p:cNvCxnSpPr>
            <p:nvPr/>
          </p:nvCxnSpPr>
          <p:spPr>
            <a:xfrm>
              <a:off x="9114374" y="4364593"/>
              <a:ext cx="288000" cy="0"/>
            </a:xfrm>
            <a:prstGeom prst="line">
              <a:avLst/>
            </a:prstGeom>
            <a:ln w="28575">
              <a:solidFill>
                <a:srgbClr val="0070C0"/>
              </a:solidFill>
              <a:prstDash val="soli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0BDCA6C-8116-5779-442F-1DFA8264C67B}"/>
                </a:ext>
              </a:extLst>
            </p:cNvPr>
            <p:cNvSpPr txBox="1"/>
            <p:nvPr/>
          </p:nvSpPr>
          <p:spPr>
            <a:xfrm>
              <a:off x="9383820" y="4437002"/>
              <a:ext cx="1739579" cy="246221"/>
            </a:xfrm>
            <a:prstGeom prst="rect">
              <a:avLst/>
            </a:prstGeom>
            <a:noFill/>
          </p:spPr>
          <p:txBody>
            <a:bodyPr wrap="none" rtlCol="0">
              <a:spAutoFit/>
            </a:bodyPr>
            <a:lstStyle/>
            <a:p>
              <a:r>
                <a:rPr lang="en-US" sz="1000">
                  <a:solidFill>
                    <a:schemeClr val="tx1">
                      <a:lumMod val="50000"/>
                    </a:schemeClr>
                  </a:solidFill>
                </a:rPr>
                <a:t>Median LEN concentration</a:t>
              </a:r>
              <a:r>
                <a:rPr lang="en-US" sz="1000" baseline="30000">
                  <a:solidFill>
                    <a:schemeClr val="tx1">
                      <a:lumMod val="50000"/>
                    </a:schemeClr>
                  </a:solidFill>
                </a:rPr>
                <a:t>b</a:t>
              </a:r>
              <a:endParaRPr lang="en-GB" sz="1000" baseline="30000">
                <a:solidFill>
                  <a:schemeClr val="tx1">
                    <a:lumMod val="50000"/>
                  </a:schemeClr>
                </a:solidFill>
              </a:endParaRPr>
            </a:p>
          </p:txBody>
        </p:sp>
      </p:grpSp>
      <p:sp>
        <p:nvSpPr>
          <p:cNvPr id="3" name="TextBox 2">
            <a:extLst>
              <a:ext uri="{FF2B5EF4-FFF2-40B4-BE49-F238E27FC236}">
                <a16:creationId xmlns:a16="http://schemas.microsoft.com/office/drawing/2014/main" id="{95251EFA-91A7-4F7F-3E28-59EA999581D2}"/>
              </a:ext>
            </a:extLst>
          </p:cNvPr>
          <p:cNvSpPr txBox="1"/>
          <p:nvPr/>
        </p:nvSpPr>
        <p:spPr>
          <a:xfrm>
            <a:off x="10925739" y="3982923"/>
            <a:ext cx="1108767" cy="715089"/>
          </a:xfrm>
          <a:prstGeom prst="roundRect">
            <a:avLst/>
          </a:prstGeom>
          <a:solidFill>
            <a:srgbClr val="0070C0"/>
          </a:solidFill>
        </p:spPr>
        <p:txBody>
          <a:bodyPr wrap="square" rtlCol="0">
            <a:spAutoFit/>
          </a:bodyPr>
          <a:lstStyle/>
          <a:p>
            <a:pPr algn="ctr"/>
            <a:r>
              <a:rPr lang="en-GB" sz="900" b="1">
                <a:solidFill>
                  <a:schemeClr val="bg1"/>
                </a:solidFill>
              </a:rPr>
              <a:t>LEN concentration at diagnosis: 14.2 ng/mL</a:t>
            </a:r>
          </a:p>
        </p:txBody>
      </p:sp>
    </p:spTree>
    <p:extLst>
      <p:ext uri="{BB962C8B-B14F-4D97-AF65-F5344CB8AC3E}">
        <p14:creationId xmlns:p14="http://schemas.microsoft.com/office/powerpoint/2010/main" val="83064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53F2-D1D9-5B70-A5B5-C79F4D45DFB9}"/>
              </a:ext>
            </a:extLst>
          </p:cNvPr>
          <p:cNvSpPr>
            <a:spLocks noGrp="1"/>
          </p:cNvSpPr>
          <p:nvPr>
            <p:ph type="title"/>
          </p:nvPr>
        </p:nvSpPr>
        <p:spPr>
          <a:xfrm>
            <a:off x="257904" y="280715"/>
            <a:ext cx="11676063" cy="967564"/>
          </a:xfrm>
        </p:spPr>
        <p:txBody>
          <a:bodyPr/>
          <a:lstStyle/>
          <a:p>
            <a:r>
              <a:rPr lang="en-US" sz="3200"/>
              <a:t>LEN Tolerability Profile Was Similar With Extended follow-up Through the End of the Randomized Blinded Phase</a:t>
            </a:r>
            <a:endParaRPr lang="en-GB" sz="3200"/>
          </a:p>
        </p:txBody>
      </p:sp>
      <p:sp>
        <p:nvSpPr>
          <p:cNvPr id="3" name="Text Placeholder 2">
            <a:extLst>
              <a:ext uri="{FF2B5EF4-FFF2-40B4-BE49-F238E27FC236}">
                <a16:creationId xmlns:a16="http://schemas.microsoft.com/office/drawing/2014/main" id="{9F048A70-3340-4CAE-1D83-99BADDA58971}"/>
              </a:ext>
            </a:extLst>
          </p:cNvPr>
          <p:cNvSpPr>
            <a:spLocks noGrp="1"/>
          </p:cNvSpPr>
          <p:nvPr>
            <p:ph type="body" sz="quarter" idx="13"/>
          </p:nvPr>
        </p:nvSpPr>
        <p:spPr/>
        <p:txBody>
          <a:bodyPr/>
          <a:lstStyle/>
          <a:p>
            <a:r>
              <a:rPr lang="en-US" sz="900" baseline="30000" err="1"/>
              <a:t>a</a:t>
            </a:r>
            <a:r>
              <a:rPr lang="en-US" sz="900" err="1"/>
              <a:t>AEs</a:t>
            </a:r>
            <a:r>
              <a:rPr lang="en-US" sz="900"/>
              <a:t> were treatment-emergent in participants who received at least one dose of study drug and exclude injection-site reactions to study drug. </a:t>
            </a:r>
            <a:r>
              <a:rPr lang="en-US" sz="900" baseline="30000"/>
              <a:t>b</a:t>
            </a:r>
            <a:r>
              <a:rPr lang="en-GB" sz="900"/>
              <a:t>At primary analysis AEs were coded according to Medical Dictionary for Regulatory Activities 27.0 and at end of randomized blinded phase they were coded according to Medical Dictionary for Regulatory Activities 28.0.</a:t>
            </a:r>
            <a:r>
              <a:rPr lang="en-US" sz="900"/>
              <a:t> </a:t>
            </a:r>
            <a:r>
              <a:rPr lang="en-US" sz="900" baseline="30000" err="1"/>
              <a:t>c</a:t>
            </a:r>
            <a:r>
              <a:rPr lang="en-US" sz="900" err="1"/>
              <a:t>AEs</a:t>
            </a:r>
            <a:r>
              <a:rPr lang="en-US" sz="900"/>
              <a:t> are ordered by frequency at end of randomized blinded phase. </a:t>
            </a:r>
            <a:br>
              <a:rPr lang="en-US" sz="900"/>
            </a:br>
            <a:r>
              <a:rPr lang="en-US" sz="900" b="1"/>
              <a:t>AE</a:t>
            </a:r>
            <a:r>
              <a:rPr lang="en-US" sz="900"/>
              <a:t>, adverse event;  </a:t>
            </a:r>
            <a:r>
              <a:rPr lang="en-US" sz="900" b="1"/>
              <a:t>LEN</a:t>
            </a:r>
            <a:r>
              <a:rPr lang="en-US" sz="900"/>
              <a:t>, lenacapavir. 1. </a:t>
            </a:r>
            <a:r>
              <a:rPr lang="da-DK" sz="900" kern="0">
                <a:cs typeface="Arial"/>
              </a:rPr>
              <a:t>Kelley CF, et al. </a:t>
            </a:r>
            <a:r>
              <a:rPr lang="da-DK" sz="900" i="1" kern="0">
                <a:cs typeface="Arial"/>
              </a:rPr>
              <a:t>N Engl J Med</a:t>
            </a:r>
            <a:r>
              <a:rPr lang="da-DK" sz="900" kern="0">
                <a:cs typeface="Arial"/>
              </a:rPr>
              <a:t>. 2025;392:1261-76.</a:t>
            </a:r>
            <a:endParaRPr lang="en-US" sz="900">
              <a:solidFill>
                <a:schemeClr val="tx2"/>
              </a:solidFill>
            </a:endParaRPr>
          </a:p>
        </p:txBody>
      </p:sp>
      <p:graphicFrame>
        <p:nvGraphicFramePr>
          <p:cNvPr id="5" name="Table 6">
            <a:extLst>
              <a:ext uri="{FF2B5EF4-FFF2-40B4-BE49-F238E27FC236}">
                <a16:creationId xmlns:a16="http://schemas.microsoft.com/office/drawing/2014/main" id="{E62CAD2B-5EAF-6471-A10F-165BB4E77D15}"/>
              </a:ext>
            </a:extLst>
          </p:cNvPr>
          <p:cNvGraphicFramePr>
            <a:graphicFrameLocks/>
          </p:cNvGraphicFramePr>
          <p:nvPr>
            <p:extLst>
              <p:ext uri="{D42A27DB-BD31-4B8C-83A1-F6EECF244321}">
                <p14:modId xmlns:p14="http://schemas.microsoft.com/office/powerpoint/2010/main" val="2171760618"/>
              </p:ext>
            </p:extLst>
          </p:nvPr>
        </p:nvGraphicFramePr>
        <p:xfrm>
          <a:off x="600879" y="1377688"/>
          <a:ext cx="10990114" cy="3984000"/>
        </p:xfrm>
        <a:graphic>
          <a:graphicData uri="http://schemas.openxmlformats.org/drawingml/2006/table">
            <a:tbl>
              <a:tblPr firstRow="1" bandRow="1">
                <a:tableStyleId>{5C22544A-7EE6-4342-B048-85BDC9FD1C3A}</a:tableStyleId>
              </a:tblPr>
              <a:tblGrid>
                <a:gridCol w="4336881">
                  <a:extLst>
                    <a:ext uri="{9D8B030D-6E8A-4147-A177-3AD203B41FA5}">
                      <a16:colId xmlns:a16="http://schemas.microsoft.com/office/drawing/2014/main" val="1918210565"/>
                    </a:ext>
                  </a:extLst>
                </a:gridCol>
                <a:gridCol w="3035808">
                  <a:extLst>
                    <a:ext uri="{9D8B030D-6E8A-4147-A177-3AD203B41FA5}">
                      <a16:colId xmlns:a16="http://schemas.microsoft.com/office/drawing/2014/main" val="590995724"/>
                    </a:ext>
                  </a:extLst>
                </a:gridCol>
                <a:gridCol w="3617425">
                  <a:extLst>
                    <a:ext uri="{9D8B030D-6E8A-4147-A177-3AD203B41FA5}">
                      <a16:colId xmlns:a16="http://schemas.microsoft.com/office/drawing/2014/main" val="692293729"/>
                    </a:ext>
                  </a:extLst>
                </a:gridCol>
              </a:tblGrid>
              <a:tr h="460565">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lvl="0" indent="0" algn="l">
                        <a:lnSpc>
                          <a:spcPct val="100000"/>
                        </a:lnSpc>
                        <a:spcBef>
                          <a:spcPts val="0"/>
                        </a:spcBef>
                        <a:spcAft>
                          <a:spcPts val="0"/>
                        </a:spcAft>
                        <a:buNone/>
                      </a:pPr>
                      <a:r>
                        <a:rPr lang="en-US" sz="1600">
                          <a:latin typeface="+mn-lt"/>
                        </a:rPr>
                        <a:t>AE, n (%)</a:t>
                      </a:r>
                    </a:p>
                  </a:txBody>
                  <a:tcPr marL="36000" marR="36000" marT="36000" marB="36000" anchor="ctr"/>
                </a:tc>
                <a:tc>
                  <a:txBody>
                    <a:bodyPr/>
                    <a:lstStyle/>
                    <a:p>
                      <a:pPr marL="0" lvl="0" indent="0" algn="ctr">
                        <a:lnSpc>
                          <a:spcPct val="100000"/>
                        </a:lnSpc>
                        <a:spcBef>
                          <a:spcPts val="0"/>
                        </a:spcBef>
                        <a:spcAft>
                          <a:spcPts val="0"/>
                        </a:spcAft>
                        <a:buNone/>
                      </a:pPr>
                      <a:r>
                        <a:rPr lang="en-US" sz="1600">
                          <a:solidFill>
                            <a:schemeClr val="bg1"/>
                          </a:solidFill>
                          <a:latin typeface="+mn-lt"/>
                        </a:rPr>
                        <a:t>Primary Analysis</a:t>
                      </a:r>
                      <a:r>
                        <a:rPr lang="en-US" sz="1600" baseline="30000">
                          <a:solidFill>
                            <a:schemeClr val="bg1"/>
                          </a:solidFill>
                          <a:latin typeface="+mn-lt"/>
                        </a:rPr>
                        <a:t>1</a:t>
                      </a:r>
                      <a:r>
                        <a:rPr lang="en-US" sz="1600">
                          <a:solidFill>
                            <a:schemeClr val="bg1"/>
                          </a:solidFill>
                          <a:latin typeface="+mn-lt"/>
                        </a:rPr>
                        <a:t> </a:t>
                      </a:r>
                    </a:p>
                    <a:p>
                      <a:pPr marL="0" lvl="0" indent="0" algn="ctr">
                        <a:lnSpc>
                          <a:spcPct val="100000"/>
                        </a:lnSpc>
                        <a:spcBef>
                          <a:spcPts val="0"/>
                        </a:spcBef>
                        <a:spcAft>
                          <a:spcPts val="0"/>
                        </a:spcAft>
                        <a:buNone/>
                      </a:pPr>
                      <a:r>
                        <a:rPr lang="en-US" sz="1600">
                          <a:solidFill>
                            <a:schemeClr val="bg1"/>
                          </a:solidFill>
                          <a:latin typeface="+mn-lt"/>
                        </a:rPr>
                        <a:t>LEN (n = 2183)</a:t>
                      </a:r>
                      <a:endParaRPr lang="en-US" sz="1600">
                        <a:latin typeface="+mn-lt"/>
                      </a:endParaRPr>
                    </a:p>
                  </a:txBody>
                  <a:tcPr marL="36000" marR="36000" marT="36000" marB="36000" anchor="ctr">
                    <a:solidFill>
                      <a:srgbClr val="203661"/>
                    </a:solidFill>
                  </a:tcPr>
                </a:tc>
                <a:tc>
                  <a:txBody>
                    <a:bodyPr/>
                    <a:lstStyle/>
                    <a:p>
                      <a:pPr marL="0" lvl="0" indent="0" algn="ctr">
                        <a:lnSpc>
                          <a:spcPct val="100000"/>
                        </a:lnSpc>
                        <a:spcBef>
                          <a:spcPts val="0"/>
                        </a:spcBef>
                        <a:spcAft>
                          <a:spcPts val="0"/>
                        </a:spcAft>
                        <a:buNone/>
                      </a:pPr>
                      <a:r>
                        <a:rPr lang="en-US" sz="1600">
                          <a:solidFill>
                            <a:schemeClr val="bg1"/>
                          </a:solidFill>
                          <a:latin typeface="+mn-lt"/>
                        </a:rPr>
                        <a:t>End of Randomized Blinded Phase</a:t>
                      </a:r>
                    </a:p>
                    <a:p>
                      <a:pPr marL="0" lvl="0" indent="0" algn="ctr">
                        <a:lnSpc>
                          <a:spcPct val="100000"/>
                        </a:lnSpc>
                        <a:spcBef>
                          <a:spcPts val="0"/>
                        </a:spcBef>
                        <a:spcAft>
                          <a:spcPts val="0"/>
                        </a:spcAft>
                        <a:buNone/>
                      </a:pPr>
                      <a:r>
                        <a:rPr lang="en-US" sz="1600">
                          <a:solidFill>
                            <a:schemeClr val="bg1"/>
                          </a:solidFill>
                          <a:latin typeface="+mn-lt"/>
                        </a:rPr>
                        <a:t>LEN (n = 2183)</a:t>
                      </a:r>
                      <a:endParaRPr lang="en-US" sz="1600">
                        <a:latin typeface="+mn-lt"/>
                      </a:endParaRPr>
                    </a:p>
                  </a:txBody>
                  <a:tcPr marL="36000" marR="36000" marT="36000" marB="36000" anchor="ctr">
                    <a:solidFill>
                      <a:srgbClr val="203661"/>
                    </a:solidFill>
                  </a:tcPr>
                </a:tc>
                <a:extLst>
                  <a:ext uri="{0D108BD9-81ED-4DB2-BD59-A6C34878D82A}">
                    <a16:rowId xmlns:a16="http://schemas.microsoft.com/office/drawing/2014/main" val="4239591546"/>
                  </a:ext>
                </a:extLst>
              </a:tr>
              <a:tr h="234825">
                <a:tc>
                  <a:txBody>
                    <a:bodyPr/>
                    <a:lstStyle/>
                    <a:p>
                      <a:pPr marL="0" lvl="0" indent="0" algn="l" defTabSz="914400" rtl="0" eaLnBrk="1" latinLnBrk="0" hangingPunct="1">
                        <a:lnSpc>
                          <a:spcPct val="100000"/>
                        </a:lnSpc>
                        <a:spcBef>
                          <a:spcPts val="0"/>
                        </a:spcBef>
                        <a:spcAft>
                          <a:spcPts val="0"/>
                        </a:spcAft>
                        <a:buNone/>
                      </a:pPr>
                      <a:r>
                        <a:rPr lang="en-US" sz="1400" b="1" kern="1200">
                          <a:solidFill>
                            <a:schemeClr val="accent1"/>
                          </a:solidFill>
                          <a:latin typeface="+mn-lt"/>
                          <a:ea typeface="+mn-ea"/>
                          <a:cs typeface="+mn-cs"/>
                        </a:rPr>
                        <a:t>Any </a:t>
                      </a:r>
                      <a:r>
                        <a:rPr lang="en-US" sz="1400" b="1" kern="1200" err="1">
                          <a:solidFill>
                            <a:schemeClr val="accent1"/>
                          </a:solidFill>
                          <a:latin typeface="+mn-lt"/>
                          <a:ea typeface="+mn-ea"/>
                          <a:cs typeface="+mn-cs"/>
                        </a:rPr>
                        <a:t>AE</a:t>
                      </a:r>
                      <a:r>
                        <a:rPr lang="en-US" sz="1400" b="1" baseline="30000" err="1">
                          <a:solidFill>
                            <a:schemeClr val="accent1"/>
                          </a:solidFill>
                          <a:latin typeface="+mn-lt"/>
                        </a:rPr>
                        <a:t>a,b</a:t>
                      </a:r>
                      <a:endParaRPr lang="en-US" sz="1400" b="1" kern="1200">
                        <a:solidFill>
                          <a:schemeClr val="accent1"/>
                        </a:solidFill>
                        <a:latin typeface="+mn-lt"/>
                        <a:ea typeface="+mn-ea"/>
                        <a:cs typeface="+mn-cs"/>
                      </a:endParaRPr>
                    </a:p>
                  </a:txBody>
                  <a:tcPr marL="36000" marR="36000" marT="36000" marB="36000" anchor="ctr">
                    <a:solidFill>
                      <a:srgbClr val="DDE5EF"/>
                    </a:solidFill>
                  </a:tcPr>
                </a:tc>
                <a:tc>
                  <a:txBody>
                    <a:bodyPr/>
                    <a:lstStyle/>
                    <a:p>
                      <a:pPr marL="0" lvl="0" indent="0" algn="ctr"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1607 (74)</a:t>
                      </a:r>
                    </a:p>
                  </a:txBody>
                  <a:tcPr marL="36000" marR="36000" marT="36000" marB="36000" anchor="ctr">
                    <a:solidFill>
                      <a:srgbClr val="DDE5EF"/>
                    </a:solidFill>
                  </a:tcPr>
                </a:tc>
                <a:tc>
                  <a:txBody>
                    <a:bodyPr/>
                    <a:lstStyle/>
                    <a:p>
                      <a:pPr marL="0" lvl="0" indent="0" algn="ctr"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1721 (79)</a:t>
                      </a:r>
                    </a:p>
                  </a:txBody>
                  <a:tcPr marL="36000" marR="36000" marT="36000" marB="36000" anchor="ctr">
                    <a:solidFill>
                      <a:srgbClr val="DDE5EF"/>
                    </a:solidFill>
                  </a:tcPr>
                </a:tc>
                <a:extLst>
                  <a:ext uri="{0D108BD9-81ED-4DB2-BD59-A6C34878D82A}">
                    <a16:rowId xmlns:a16="http://schemas.microsoft.com/office/drawing/2014/main" val="3923649642"/>
                  </a:ext>
                </a:extLst>
              </a:tr>
              <a:tr h="234825">
                <a:tc>
                  <a:txBody>
                    <a:bodyPr/>
                    <a:lstStyle/>
                    <a:p>
                      <a:pPr marL="269875" lvl="0" indent="0" algn="l"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Grade ≥ 3</a:t>
                      </a:r>
                    </a:p>
                  </a:txBody>
                  <a:tcPr marL="36000" marR="36000" marT="36000" marB="36000" anchor="ctr">
                    <a:noFill/>
                  </a:tcPr>
                </a:tc>
                <a:tc>
                  <a:txBody>
                    <a:bodyPr/>
                    <a:lstStyle/>
                    <a:p>
                      <a:pPr marL="0" lvl="0" indent="0" algn="ctr"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91 (4)</a:t>
                      </a:r>
                    </a:p>
                  </a:txBody>
                  <a:tcPr marL="36000" marR="36000" marT="36000" marB="36000" anchor="ctr">
                    <a:noFill/>
                  </a:tcPr>
                </a:tc>
                <a:tc>
                  <a:txBody>
                    <a:bodyPr/>
                    <a:lstStyle/>
                    <a:p>
                      <a:pPr marL="0" lvl="0" indent="0" algn="ctr"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119 (5)</a:t>
                      </a:r>
                    </a:p>
                  </a:txBody>
                  <a:tcPr marL="36000" marR="36000" marT="36000" marB="36000" anchor="ctr">
                    <a:noFill/>
                  </a:tcPr>
                </a:tc>
                <a:extLst>
                  <a:ext uri="{0D108BD9-81ED-4DB2-BD59-A6C34878D82A}">
                    <a16:rowId xmlns:a16="http://schemas.microsoft.com/office/drawing/2014/main" val="2634900954"/>
                  </a:ext>
                </a:extLst>
              </a:tr>
              <a:tr h="234825">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Serious AEs</a:t>
                      </a:r>
                    </a:p>
                  </a:txBody>
                  <a:tcPr marL="36000" marR="36000" marT="36000" marB="36000" anchor="ctr">
                    <a:solidFill>
                      <a:srgbClr val="DDE5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71 (3)</a:t>
                      </a:r>
                    </a:p>
                  </a:txBody>
                  <a:tcPr marL="36000" marR="36000" marT="36000" marB="36000" anchor="ctr">
                    <a:solidFill>
                      <a:srgbClr val="DDE5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96 (4)</a:t>
                      </a:r>
                    </a:p>
                  </a:txBody>
                  <a:tcPr marL="36000" marR="36000" marT="36000" marB="36000" anchor="ctr">
                    <a:solidFill>
                      <a:srgbClr val="DDE5EF"/>
                    </a:solidFill>
                  </a:tcPr>
                </a:tc>
                <a:extLst>
                  <a:ext uri="{0D108BD9-81ED-4DB2-BD59-A6C34878D82A}">
                    <a16:rowId xmlns:a16="http://schemas.microsoft.com/office/drawing/2014/main" val="3885302902"/>
                  </a:ext>
                </a:extLst>
              </a:tr>
              <a:tr h="234825">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AEs leading to discontinuation of study regimen </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7 (&lt;1)</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7 (&lt;1)</a:t>
                      </a:r>
                    </a:p>
                  </a:txBody>
                  <a:tcPr marL="36000" marR="36000" marT="36000" marB="36000" anchor="ctr">
                    <a:noFill/>
                  </a:tcPr>
                </a:tc>
                <a:extLst>
                  <a:ext uri="{0D108BD9-81ED-4DB2-BD59-A6C34878D82A}">
                    <a16:rowId xmlns:a16="http://schemas.microsoft.com/office/drawing/2014/main" val="2863789599"/>
                  </a:ext>
                </a:extLst>
              </a:tr>
              <a:tr h="234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accent1"/>
                          </a:solidFill>
                          <a:latin typeface="+mn-lt"/>
                          <a:ea typeface="+mn-ea"/>
                          <a:cs typeface="+mn-cs"/>
                        </a:rPr>
                        <a:t>Injection-site </a:t>
                      </a:r>
                      <a:r>
                        <a:rPr lang="en-US" sz="1400" b="1" kern="1200" err="1">
                          <a:solidFill>
                            <a:schemeClr val="accent1"/>
                          </a:solidFill>
                          <a:latin typeface="+mn-lt"/>
                          <a:ea typeface="+mn-ea"/>
                          <a:cs typeface="+mn-cs"/>
                        </a:rPr>
                        <a:t>reactions</a:t>
                      </a:r>
                      <a:r>
                        <a:rPr lang="en-US" sz="1400" b="1" kern="1200" baseline="30000" err="1">
                          <a:solidFill>
                            <a:schemeClr val="accent1"/>
                          </a:solidFill>
                          <a:latin typeface="+mn-lt"/>
                          <a:ea typeface="+mn-ea"/>
                          <a:cs typeface="+mn-cs"/>
                        </a:rPr>
                        <a:t>b</a:t>
                      </a:r>
                      <a:endParaRPr lang="en-US" sz="1400" b="1" kern="1200" baseline="30000">
                        <a:solidFill>
                          <a:schemeClr val="accent1"/>
                        </a:solidFill>
                        <a:latin typeface="+mn-lt"/>
                        <a:ea typeface="+mn-ea"/>
                        <a:cs typeface="+mn-cs"/>
                      </a:endParaRPr>
                    </a:p>
                  </a:txBody>
                  <a:tcPr marL="36000" marR="36000" marT="36000" marB="36000" anchor="ctr">
                    <a:solidFill>
                      <a:srgbClr val="D3DD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1816 (83)</a:t>
                      </a:r>
                    </a:p>
                  </a:txBody>
                  <a:tcPr marL="36000" marR="36000" marT="36000" marB="36000" anchor="ctr">
                    <a:solidFill>
                      <a:srgbClr val="D3DD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1851 (85)</a:t>
                      </a:r>
                    </a:p>
                  </a:txBody>
                  <a:tcPr marL="36000" marR="36000" marT="36000" marB="36000" anchor="ctr">
                    <a:solidFill>
                      <a:srgbClr val="D3DDEA"/>
                    </a:solidFill>
                  </a:tcPr>
                </a:tc>
                <a:extLst>
                  <a:ext uri="{0D108BD9-81ED-4DB2-BD59-A6C34878D82A}">
                    <a16:rowId xmlns:a16="http://schemas.microsoft.com/office/drawing/2014/main" val="3319775633"/>
                  </a:ext>
                </a:extLst>
              </a:tr>
              <a:tr h="234825">
                <a:tc>
                  <a:txBody>
                    <a:bodyPr/>
                    <a:lstStyle/>
                    <a:p>
                      <a:pPr marL="269875" lvl="0" indent="0" algn="l" defTabSz="914400" rtl="0" eaLnBrk="1" latinLnBrk="0" hangingPunct="1">
                        <a:lnSpc>
                          <a:spcPct val="100000"/>
                        </a:lnSpc>
                        <a:spcBef>
                          <a:spcPts val="0"/>
                        </a:spcBef>
                        <a:spcAft>
                          <a:spcPts val="0"/>
                        </a:spcAft>
                        <a:buNone/>
                      </a:pPr>
                      <a:r>
                        <a:rPr lang="en-US" sz="1400" b="0" kern="1200">
                          <a:solidFill>
                            <a:schemeClr val="accent1"/>
                          </a:solidFill>
                          <a:latin typeface="+mn-lt"/>
                          <a:ea typeface="+mn-ea"/>
                          <a:cs typeface="+mn-cs"/>
                        </a:rPr>
                        <a:t>Grade 2</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361 (17)</a:t>
                      </a:r>
                    </a:p>
                  </a:txBody>
                  <a:tcPr marL="36000" marR="36000"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390 (18)</a:t>
                      </a:r>
                    </a:p>
                  </a:txBody>
                  <a:tcPr marL="36000" marR="36000" marT="36000" marB="36000" anchor="ctr">
                    <a:noFill/>
                  </a:tcPr>
                </a:tc>
                <a:extLst>
                  <a:ext uri="{0D108BD9-81ED-4DB2-BD59-A6C34878D82A}">
                    <a16:rowId xmlns:a16="http://schemas.microsoft.com/office/drawing/2014/main" val="3217715480"/>
                  </a:ext>
                </a:extLst>
              </a:tr>
              <a:tr h="234825">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Grade 3</a:t>
                      </a:r>
                    </a:p>
                  </a:txBody>
                  <a:tcPr marL="36000" marR="36000" marT="36000" marB="36000" anchor="ctr">
                    <a:solidFill>
                      <a:srgbClr val="D3DD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14 (1)</a:t>
                      </a:r>
                    </a:p>
                  </a:txBody>
                  <a:tcPr marL="36000" marR="36000" marT="36000" marB="36000" anchor="ctr">
                    <a:solidFill>
                      <a:srgbClr val="D3DD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14 (1)</a:t>
                      </a:r>
                    </a:p>
                  </a:txBody>
                  <a:tcPr marL="36000" marR="36000" marT="36000" marB="36000" anchor="ctr">
                    <a:solidFill>
                      <a:srgbClr val="D3DDEA"/>
                    </a:solidFill>
                  </a:tcPr>
                </a:tc>
                <a:extLst>
                  <a:ext uri="{0D108BD9-81ED-4DB2-BD59-A6C34878D82A}">
                    <a16:rowId xmlns:a16="http://schemas.microsoft.com/office/drawing/2014/main" val="2652654631"/>
                  </a:ext>
                </a:extLst>
              </a:tr>
              <a:tr h="234825">
                <a:tc>
                  <a:txBody>
                    <a:bodyPr/>
                    <a:lstStyle/>
                    <a:p>
                      <a:pPr marL="269875"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Leading to discontinuation of study regimen</a:t>
                      </a:r>
                      <a:endParaRPr lang="en-US" sz="1400" b="0" kern="1200" baseline="30000">
                        <a:solidFill>
                          <a:schemeClr val="accent1"/>
                        </a:solidFill>
                        <a:latin typeface="+mn-lt"/>
                        <a:ea typeface="+mn-ea"/>
                        <a:cs typeface="+mn-cs"/>
                      </a:endParaRPr>
                    </a:p>
                  </a:txBody>
                  <a:tcPr marL="36000" marR="36000" marT="36000" marB="3600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26 (1)</a:t>
                      </a:r>
                    </a:p>
                  </a:txBody>
                  <a:tcPr marL="36000" marR="36000" marT="36000" marB="3600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1"/>
                          </a:solidFill>
                          <a:latin typeface="+mn-lt"/>
                          <a:ea typeface="+mn-ea"/>
                          <a:cs typeface="+mn-cs"/>
                        </a:rPr>
                        <a:t>26 (1)</a:t>
                      </a:r>
                    </a:p>
                  </a:txBody>
                  <a:tcPr marL="36000" marR="36000" marT="36000" marB="36000" anchor="ctr">
                    <a:solidFill>
                      <a:schemeClr val="bg1"/>
                    </a:solidFill>
                  </a:tcPr>
                </a:tc>
                <a:extLst>
                  <a:ext uri="{0D108BD9-81ED-4DB2-BD59-A6C34878D82A}">
                    <a16:rowId xmlns:a16="http://schemas.microsoft.com/office/drawing/2014/main" val="3223724220"/>
                  </a:ext>
                </a:extLst>
              </a:tr>
              <a:tr h="234825">
                <a:tc grid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a:solidFill>
                            <a:schemeClr val="accent1"/>
                          </a:solidFill>
                          <a:latin typeface="+mn-lt"/>
                        </a:rPr>
                        <a:t>AEs occurring in ≥ 10% of participants (excluding injection-site reactions)</a:t>
                      </a:r>
                      <a:r>
                        <a:rPr lang="en-US" sz="1400" b="1" baseline="30000">
                          <a:solidFill>
                            <a:schemeClr val="accent1"/>
                          </a:solidFill>
                          <a:latin typeface="+mn-lt"/>
                        </a:rPr>
                        <a:t>c</a:t>
                      </a:r>
                    </a:p>
                  </a:txBody>
                  <a:tcPr marL="36000" marR="36000" marT="36000" marB="36000" anchor="ctr">
                    <a:solidFill>
                      <a:srgbClr val="D3DDEA"/>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8645812"/>
                  </a:ext>
                </a:extLst>
              </a:tr>
              <a:tr h="234825">
                <a:tc>
                  <a:txBody>
                    <a:bodyPr/>
                    <a:lstStyle/>
                    <a:p>
                      <a:pPr marL="252000" algn="l" defTabSz="914400" rtl="0" eaLnBrk="1" fontAlgn="b" latinLnBrk="0" hangingPunct="1">
                        <a:lnSpc>
                          <a:spcPct val="100000"/>
                        </a:lnSpc>
                        <a:spcBef>
                          <a:spcPts val="0"/>
                        </a:spcBef>
                        <a:spcAft>
                          <a:spcPts val="0"/>
                        </a:spcAft>
                      </a:pPr>
                      <a:r>
                        <a:rPr lang="en-US" sz="1400" b="0" i="0" u="none" strike="noStrike" kern="1200">
                          <a:solidFill>
                            <a:schemeClr val="accent1"/>
                          </a:solidFill>
                          <a:effectLst/>
                          <a:latin typeface="+mn-lt"/>
                          <a:ea typeface="+mn-ea"/>
                          <a:cs typeface="+mn-cs"/>
                        </a:rPr>
                        <a:t>Anal chlamydia infection</a:t>
                      </a:r>
                    </a:p>
                  </a:txBody>
                  <a:tcPr marL="36000" marR="36000" marT="36000" marB="36000" anchor="ctr">
                    <a:noFill/>
                  </a:tcPr>
                </a:tc>
                <a:tc>
                  <a:txBody>
                    <a:bodyPr/>
                    <a:lstStyle/>
                    <a:p>
                      <a:pPr marL="0" algn="ctr" defTabSz="914400" rtl="0" eaLnBrk="1" fontAlgn="b" latinLnBrk="0" hangingPunct="1">
                        <a:lnSpc>
                          <a:spcPct val="100000"/>
                        </a:lnSpc>
                        <a:spcBef>
                          <a:spcPts val="0"/>
                        </a:spcBef>
                        <a:spcAft>
                          <a:spcPts val="0"/>
                        </a:spcAft>
                      </a:pPr>
                      <a:r>
                        <a:rPr lang="en-US" sz="1400" b="0" i="0" u="none" strike="noStrike" kern="1200">
                          <a:solidFill>
                            <a:schemeClr val="accent1"/>
                          </a:solidFill>
                          <a:effectLst/>
                          <a:latin typeface="+mn-lt"/>
                          <a:ea typeface="+mn-ea"/>
                          <a:cs typeface="+mn-cs"/>
                        </a:rPr>
                        <a:t>289 (13)</a:t>
                      </a:r>
                    </a:p>
                  </a:txBody>
                  <a:tcPr marL="36000" marR="36000" marT="36000" marB="36000" anchor="ctr">
                    <a:noFill/>
                  </a:tcPr>
                </a:tc>
                <a:tc>
                  <a:txBody>
                    <a:bodyPr/>
                    <a:lstStyle/>
                    <a:p>
                      <a:pPr marL="0" algn="ctr" defTabSz="914400" rtl="0" eaLnBrk="1" fontAlgn="b" latinLnBrk="0" hangingPunct="1">
                        <a:lnSpc>
                          <a:spcPct val="100000"/>
                        </a:lnSpc>
                        <a:spcBef>
                          <a:spcPts val="0"/>
                        </a:spcBef>
                        <a:spcAft>
                          <a:spcPts val="0"/>
                        </a:spcAft>
                      </a:pPr>
                      <a:r>
                        <a:rPr lang="en-US" sz="1400" b="0" i="0" u="none" strike="noStrike" kern="1200">
                          <a:solidFill>
                            <a:schemeClr val="accent1"/>
                          </a:solidFill>
                          <a:effectLst/>
                          <a:latin typeface="+mn-lt"/>
                          <a:ea typeface="+mn-ea"/>
                          <a:cs typeface="+mn-cs"/>
                        </a:rPr>
                        <a:t>351 (16)</a:t>
                      </a:r>
                    </a:p>
                  </a:txBody>
                  <a:tcPr marL="36000" marR="36000" marT="36000" marB="36000" anchor="ctr">
                    <a:noFill/>
                  </a:tcPr>
                </a:tc>
                <a:extLst>
                  <a:ext uri="{0D108BD9-81ED-4DB2-BD59-A6C34878D82A}">
                    <a16:rowId xmlns:a16="http://schemas.microsoft.com/office/drawing/2014/main" val="2714476955"/>
                  </a:ext>
                </a:extLst>
              </a:tr>
              <a:tr h="234825">
                <a:tc>
                  <a:txBody>
                    <a:bodyPr/>
                    <a:lstStyle/>
                    <a:p>
                      <a:pPr marL="252000" algn="l" defTabSz="914400" rtl="0" eaLnBrk="1" fontAlgn="b" latinLnBrk="0" hangingPunct="1">
                        <a:lnSpc>
                          <a:spcPct val="100000"/>
                        </a:lnSpc>
                        <a:spcBef>
                          <a:spcPts val="0"/>
                        </a:spcBef>
                        <a:spcAft>
                          <a:spcPts val="0"/>
                        </a:spcAft>
                      </a:pPr>
                      <a:r>
                        <a:rPr lang="en-US" sz="1400" b="0" i="0" u="none" strike="noStrike" kern="1200">
                          <a:solidFill>
                            <a:schemeClr val="accent1"/>
                          </a:solidFill>
                          <a:effectLst/>
                          <a:latin typeface="+mn-lt"/>
                          <a:ea typeface="+mn-ea"/>
                          <a:cs typeface="+mn-cs"/>
                        </a:rPr>
                        <a:t>Oropharyngeal gonococcal infection</a:t>
                      </a:r>
                    </a:p>
                  </a:txBody>
                  <a:tcPr marL="36000" marR="36000" marT="36000" marB="36000" anchor="ctr">
                    <a:solidFill>
                      <a:srgbClr val="D3DDEA"/>
                    </a:solidFill>
                  </a:tcPr>
                </a:tc>
                <a:tc>
                  <a:txBody>
                    <a:bodyPr/>
                    <a:lstStyle/>
                    <a:p>
                      <a:pPr marL="0" algn="ctr" defTabSz="914400" rtl="0" eaLnBrk="1" fontAlgn="b" latinLnBrk="0" hangingPunct="1">
                        <a:lnSpc>
                          <a:spcPct val="100000"/>
                        </a:lnSpc>
                        <a:spcBef>
                          <a:spcPts val="0"/>
                        </a:spcBef>
                        <a:spcAft>
                          <a:spcPts val="0"/>
                        </a:spcAft>
                      </a:pPr>
                      <a:r>
                        <a:rPr lang="en-US" sz="1400" b="0" i="0" u="none" strike="noStrike" kern="1200">
                          <a:solidFill>
                            <a:schemeClr val="accent1"/>
                          </a:solidFill>
                          <a:effectLst/>
                          <a:latin typeface="+mn-lt"/>
                          <a:ea typeface="+mn-ea"/>
                          <a:cs typeface="+mn-cs"/>
                        </a:rPr>
                        <a:t>283 (13)</a:t>
                      </a:r>
                    </a:p>
                  </a:txBody>
                  <a:tcPr marL="36000" marR="36000" marT="36000" marB="36000" anchor="ctr">
                    <a:solidFill>
                      <a:srgbClr val="D3DDEA"/>
                    </a:solidFill>
                  </a:tcPr>
                </a:tc>
                <a:tc>
                  <a:txBody>
                    <a:bodyPr/>
                    <a:lstStyle/>
                    <a:p>
                      <a:pPr marL="0" algn="ctr" defTabSz="914400" rtl="0" eaLnBrk="1" fontAlgn="b" latinLnBrk="0" hangingPunct="1">
                        <a:lnSpc>
                          <a:spcPct val="100000"/>
                        </a:lnSpc>
                        <a:spcBef>
                          <a:spcPts val="0"/>
                        </a:spcBef>
                        <a:spcAft>
                          <a:spcPts val="0"/>
                        </a:spcAft>
                      </a:pPr>
                      <a:r>
                        <a:rPr lang="en-US" sz="1400" b="0" i="0" u="none" strike="noStrike" kern="1200">
                          <a:solidFill>
                            <a:schemeClr val="accent1"/>
                          </a:solidFill>
                          <a:effectLst/>
                          <a:latin typeface="+mn-lt"/>
                          <a:ea typeface="+mn-ea"/>
                          <a:cs typeface="+mn-cs"/>
                        </a:rPr>
                        <a:t>344 (16)</a:t>
                      </a:r>
                    </a:p>
                  </a:txBody>
                  <a:tcPr marL="36000" marR="36000" marT="36000" marB="36000" anchor="ctr">
                    <a:solidFill>
                      <a:srgbClr val="D3DDEA"/>
                    </a:solidFill>
                  </a:tcPr>
                </a:tc>
                <a:extLst>
                  <a:ext uri="{0D108BD9-81ED-4DB2-BD59-A6C34878D82A}">
                    <a16:rowId xmlns:a16="http://schemas.microsoft.com/office/drawing/2014/main" val="3308198160"/>
                  </a:ext>
                </a:extLst>
              </a:tr>
              <a:tr h="234825">
                <a:tc>
                  <a:txBody>
                    <a:bodyPr/>
                    <a:lstStyle/>
                    <a:p>
                      <a:pPr marL="252000" algn="l" defTabSz="914400" rtl="0" eaLnBrk="1" fontAlgn="b" latinLnBrk="0" hangingPunct="1">
                        <a:lnSpc>
                          <a:spcPct val="100000"/>
                        </a:lnSpc>
                        <a:spcBef>
                          <a:spcPts val="0"/>
                        </a:spcBef>
                        <a:spcAft>
                          <a:spcPts val="0"/>
                        </a:spcAft>
                      </a:pPr>
                      <a:r>
                        <a:rPr lang="en-US" sz="1400" b="0" i="0" u="none" strike="noStrike" kern="1200">
                          <a:solidFill>
                            <a:schemeClr val="accent1"/>
                          </a:solidFill>
                          <a:effectLst/>
                          <a:latin typeface="+mn-lt"/>
                          <a:ea typeface="+mn-ea"/>
                          <a:cs typeface="+mn-cs"/>
                        </a:rPr>
                        <a:t>Anal gonococcal infection</a:t>
                      </a:r>
                    </a:p>
                  </a:txBody>
                  <a:tcPr marL="36000" marR="36000" marT="36000" marB="36000" anchor="ctr">
                    <a:solidFill>
                      <a:schemeClr val="bg1"/>
                    </a:solidFill>
                  </a:tcPr>
                </a:tc>
                <a:tc>
                  <a:txBody>
                    <a:bodyPr/>
                    <a:lstStyle/>
                    <a:p>
                      <a:pPr marL="0" algn="ctr" defTabSz="914400" rtl="0" eaLnBrk="1" fontAlgn="b" latinLnBrk="0" hangingPunct="1">
                        <a:lnSpc>
                          <a:spcPct val="100000"/>
                        </a:lnSpc>
                        <a:spcBef>
                          <a:spcPts val="0"/>
                        </a:spcBef>
                        <a:spcAft>
                          <a:spcPts val="0"/>
                        </a:spcAft>
                      </a:pPr>
                      <a:r>
                        <a:rPr lang="en-US" sz="1400" b="0" i="0" u="none" strike="noStrike" kern="1200">
                          <a:solidFill>
                            <a:schemeClr val="accent1"/>
                          </a:solidFill>
                          <a:effectLst/>
                          <a:latin typeface="+mn-lt"/>
                          <a:ea typeface="+mn-ea"/>
                          <a:cs typeface="+mn-cs"/>
                        </a:rPr>
                        <a:t>233 (11)</a:t>
                      </a:r>
                    </a:p>
                  </a:txBody>
                  <a:tcPr marL="36000" marR="36000" marT="36000" marB="36000" anchor="ctr">
                    <a:solidFill>
                      <a:schemeClr val="bg1"/>
                    </a:solidFill>
                  </a:tcPr>
                </a:tc>
                <a:tc>
                  <a:txBody>
                    <a:bodyPr/>
                    <a:lstStyle/>
                    <a:p>
                      <a:pPr marL="0" algn="ctr" defTabSz="914400" rtl="0" eaLnBrk="1" fontAlgn="b" latinLnBrk="0" hangingPunct="1">
                        <a:lnSpc>
                          <a:spcPct val="100000"/>
                        </a:lnSpc>
                        <a:spcBef>
                          <a:spcPts val="0"/>
                        </a:spcBef>
                        <a:spcAft>
                          <a:spcPts val="0"/>
                        </a:spcAft>
                      </a:pPr>
                      <a:r>
                        <a:rPr lang="en-US" sz="1400" b="0" i="0" u="none" strike="noStrike" kern="1200">
                          <a:solidFill>
                            <a:schemeClr val="accent1"/>
                          </a:solidFill>
                          <a:effectLst/>
                          <a:latin typeface="+mn-lt"/>
                          <a:ea typeface="+mn-ea"/>
                          <a:cs typeface="+mn-cs"/>
                        </a:rPr>
                        <a:t>288 (13)</a:t>
                      </a:r>
                    </a:p>
                  </a:txBody>
                  <a:tcPr marL="36000" marR="36000" marT="36000" marB="36000" anchor="ctr">
                    <a:solidFill>
                      <a:schemeClr val="bg1"/>
                    </a:solidFill>
                  </a:tcPr>
                </a:tc>
                <a:extLst>
                  <a:ext uri="{0D108BD9-81ED-4DB2-BD59-A6C34878D82A}">
                    <a16:rowId xmlns:a16="http://schemas.microsoft.com/office/drawing/2014/main" val="351956429"/>
                  </a:ext>
                </a:extLst>
              </a:tr>
            </a:tbl>
          </a:graphicData>
        </a:graphic>
      </p:graphicFrame>
      <p:sp>
        <p:nvSpPr>
          <p:cNvPr id="4" name="TextBox 3">
            <a:extLst>
              <a:ext uri="{FF2B5EF4-FFF2-40B4-BE49-F238E27FC236}">
                <a16:creationId xmlns:a16="http://schemas.microsoft.com/office/drawing/2014/main" id="{B93C9786-3619-D29C-A592-423E67593D40}"/>
              </a:ext>
            </a:extLst>
          </p:cNvPr>
          <p:cNvSpPr txBox="1"/>
          <p:nvPr/>
        </p:nvSpPr>
        <p:spPr>
          <a:xfrm>
            <a:off x="0" y="5401644"/>
            <a:ext cx="12192000" cy="691859"/>
          </a:xfrm>
          <a:prstGeom prst="rect">
            <a:avLst/>
          </a:prstGeom>
          <a:solidFill>
            <a:schemeClr val="accent1"/>
          </a:solidFill>
          <a:ln w="25400" cap="flat" cmpd="sng" algn="ctr">
            <a:solidFill>
              <a:schemeClr val="accent1"/>
            </a:solidFill>
            <a:prstDash val="solid"/>
          </a:ln>
          <a:effectLst/>
        </p:spPr>
        <p:txBody>
          <a:bodyPr wrap="square" lIns="91440" tIns="45719" rIns="91440" bIns="45719" anchor="ctr">
            <a:noAutofit/>
          </a:bodyPr>
          <a:lstStyle>
            <a:defPPr>
              <a:defRPr lang="en-US"/>
            </a:defPPr>
            <a:lvl1pPr algn="ctr" defTabSz="1219141" eaLnBrk="0" fontAlgn="base" hangingPunct="0">
              <a:spcBef>
                <a:spcPct val="0"/>
              </a:spcBef>
              <a:spcAft>
                <a:spcPct val="0"/>
              </a:spcAft>
              <a:defRPr kumimoji="0" sz="2000" b="1" i="0" u="none" strike="noStrike" kern="0" cap="none" spc="0" normalizeH="0" baseline="0">
                <a:ln>
                  <a:noFill/>
                </a:ln>
                <a:solidFill>
                  <a:srgbClr val="FFFFFF"/>
                </a:solidFill>
                <a:effectLst/>
                <a:uLnTx/>
                <a:uFillTx/>
                <a:latin typeface="Trebuchet MS" panose="020B0603020202020204"/>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a:t>No new safety concerns with LEN arose through the end of the randomized blinded phase </a:t>
            </a:r>
            <a:br>
              <a:rPr lang="en-GB"/>
            </a:br>
            <a:r>
              <a:rPr lang="en-GB"/>
              <a:t>with additional follow up</a:t>
            </a:r>
          </a:p>
        </p:txBody>
      </p:sp>
    </p:spTree>
    <p:extLst>
      <p:ext uri="{BB962C8B-B14F-4D97-AF65-F5344CB8AC3E}">
        <p14:creationId xmlns:p14="http://schemas.microsoft.com/office/powerpoint/2010/main" val="177256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0AD5-4327-F63E-F58D-379E12779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047EC-B47E-B59F-A8E3-8D98457309CC}"/>
              </a:ext>
            </a:extLst>
          </p:cNvPr>
          <p:cNvSpPr>
            <a:spLocks noGrp="1"/>
          </p:cNvSpPr>
          <p:nvPr>
            <p:ph type="title"/>
          </p:nvPr>
        </p:nvSpPr>
        <p:spPr/>
        <p:txBody>
          <a:bodyPr/>
          <a:lstStyle/>
          <a:p>
            <a:r>
              <a:rPr lang="en-GB"/>
              <a:t>ISR Incidence Was Consistent with the Primary Analysis</a:t>
            </a:r>
            <a:r>
              <a:rPr lang="en-GB" baseline="30000"/>
              <a:t>1</a:t>
            </a:r>
            <a:r>
              <a:rPr lang="en-GB"/>
              <a:t> and Most Were Low-Grade</a:t>
            </a:r>
            <a:endParaRPr lang="en-GB" baseline="30000"/>
          </a:p>
        </p:txBody>
      </p:sp>
      <p:sp>
        <p:nvSpPr>
          <p:cNvPr id="3" name="Text Placeholder 2">
            <a:extLst>
              <a:ext uri="{FF2B5EF4-FFF2-40B4-BE49-F238E27FC236}">
                <a16:creationId xmlns:a16="http://schemas.microsoft.com/office/drawing/2014/main" id="{13A5E29C-679B-9E2F-420F-F2368D175638}"/>
              </a:ext>
            </a:extLst>
          </p:cNvPr>
          <p:cNvSpPr>
            <a:spLocks noGrp="1"/>
          </p:cNvSpPr>
          <p:nvPr>
            <p:ph type="body" sz="quarter" idx="13"/>
          </p:nvPr>
        </p:nvSpPr>
        <p:spPr/>
        <p:txBody>
          <a:bodyPr/>
          <a:lstStyle/>
          <a:p>
            <a:r>
              <a:rPr lang="en-US" sz="900" b="1"/>
              <a:t>ISR</a:t>
            </a:r>
            <a:r>
              <a:rPr lang="en-US" sz="900"/>
              <a:t>, injection-site reaction; </a:t>
            </a:r>
            <a:r>
              <a:rPr lang="en-US" sz="900" b="1"/>
              <a:t>RBP</a:t>
            </a:r>
            <a:r>
              <a:rPr lang="en-US" sz="900"/>
              <a:t>, randomized blinded phase. 1. </a:t>
            </a:r>
            <a:r>
              <a:rPr lang="da-DK" sz="900" kern="0">
                <a:cs typeface="Arial"/>
              </a:rPr>
              <a:t>Kelley CF, et al. </a:t>
            </a:r>
            <a:r>
              <a:rPr lang="da-DK" sz="900" i="1" kern="0">
                <a:cs typeface="Arial"/>
              </a:rPr>
              <a:t>N Engl J Med</a:t>
            </a:r>
            <a:r>
              <a:rPr lang="da-DK" sz="900" kern="0">
                <a:cs typeface="Arial"/>
              </a:rPr>
              <a:t>. 2025;392:1261-76.</a:t>
            </a:r>
            <a:endParaRPr lang="en-US" sz="900">
              <a:solidFill>
                <a:schemeClr val="tx2"/>
              </a:solidFill>
            </a:endParaRPr>
          </a:p>
        </p:txBody>
      </p:sp>
      <p:graphicFrame>
        <p:nvGraphicFramePr>
          <p:cNvPr id="9" name="Chart 8">
            <a:extLst>
              <a:ext uri="{FF2B5EF4-FFF2-40B4-BE49-F238E27FC236}">
                <a16:creationId xmlns:a16="http://schemas.microsoft.com/office/drawing/2014/main" id="{57D58CB5-AE55-A746-D707-9A82AE5C17E9}"/>
              </a:ext>
            </a:extLst>
          </p:cNvPr>
          <p:cNvGraphicFramePr/>
          <p:nvPr>
            <p:extLst>
              <p:ext uri="{D42A27DB-BD31-4B8C-83A1-F6EECF244321}">
                <p14:modId xmlns:p14="http://schemas.microsoft.com/office/powerpoint/2010/main" val="2118286174"/>
              </p:ext>
            </p:extLst>
          </p:nvPr>
        </p:nvGraphicFramePr>
        <p:xfrm>
          <a:off x="2031936" y="2257335"/>
          <a:ext cx="8969439" cy="351696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C94295B6-23F6-7092-1CA0-C8792F6DAD81}"/>
              </a:ext>
            </a:extLst>
          </p:cNvPr>
          <p:cNvSpPr txBox="1"/>
          <p:nvPr/>
        </p:nvSpPr>
        <p:spPr>
          <a:xfrm>
            <a:off x="2883981" y="1924871"/>
            <a:ext cx="1197428" cy="307777"/>
          </a:xfrm>
          <a:prstGeom prst="rect">
            <a:avLst/>
          </a:prstGeom>
          <a:noFill/>
        </p:spPr>
        <p:txBody>
          <a:bodyPr wrap="square" rtlCol="0">
            <a:spAutoFit/>
          </a:bodyPr>
          <a:lstStyle/>
          <a:p>
            <a:pPr algn="ctr"/>
            <a:r>
              <a:rPr lang="en-GB" sz="1400" b="1">
                <a:solidFill>
                  <a:schemeClr val="accent1"/>
                </a:solidFill>
              </a:rPr>
              <a:t>Pain</a:t>
            </a:r>
          </a:p>
        </p:txBody>
      </p:sp>
      <p:sp>
        <p:nvSpPr>
          <p:cNvPr id="18" name="TextBox 17">
            <a:extLst>
              <a:ext uri="{FF2B5EF4-FFF2-40B4-BE49-F238E27FC236}">
                <a16:creationId xmlns:a16="http://schemas.microsoft.com/office/drawing/2014/main" id="{2FA71925-F918-4FD9-FBEE-B5A61DC4F59E}"/>
              </a:ext>
            </a:extLst>
          </p:cNvPr>
          <p:cNvSpPr txBox="1"/>
          <p:nvPr/>
        </p:nvSpPr>
        <p:spPr>
          <a:xfrm>
            <a:off x="4375428" y="1924871"/>
            <a:ext cx="1197428" cy="307777"/>
          </a:xfrm>
          <a:prstGeom prst="rect">
            <a:avLst/>
          </a:prstGeom>
          <a:noFill/>
        </p:spPr>
        <p:txBody>
          <a:bodyPr wrap="square" rtlCol="0">
            <a:spAutoFit/>
          </a:bodyPr>
          <a:lstStyle/>
          <a:p>
            <a:pPr algn="ctr"/>
            <a:r>
              <a:rPr lang="en-GB" sz="1400" b="1">
                <a:solidFill>
                  <a:schemeClr val="accent1"/>
                </a:solidFill>
              </a:rPr>
              <a:t>Nodule</a:t>
            </a:r>
          </a:p>
        </p:txBody>
      </p:sp>
      <p:sp>
        <p:nvSpPr>
          <p:cNvPr id="19" name="TextBox 18">
            <a:extLst>
              <a:ext uri="{FF2B5EF4-FFF2-40B4-BE49-F238E27FC236}">
                <a16:creationId xmlns:a16="http://schemas.microsoft.com/office/drawing/2014/main" id="{3D02DA7C-46ED-4603-A497-3AF4DF9F054D}"/>
              </a:ext>
            </a:extLst>
          </p:cNvPr>
          <p:cNvSpPr txBox="1"/>
          <p:nvPr/>
        </p:nvSpPr>
        <p:spPr>
          <a:xfrm>
            <a:off x="5826685" y="1924871"/>
            <a:ext cx="1303565" cy="307777"/>
          </a:xfrm>
          <a:prstGeom prst="rect">
            <a:avLst/>
          </a:prstGeom>
          <a:noFill/>
        </p:spPr>
        <p:txBody>
          <a:bodyPr wrap="square" rtlCol="0">
            <a:spAutoFit/>
          </a:bodyPr>
          <a:lstStyle/>
          <a:p>
            <a:pPr algn="ctr"/>
            <a:r>
              <a:rPr lang="en-GB" sz="1400" b="1">
                <a:solidFill>
                  <a:schemeClr val="accent1"/>
                </a:solidFill>
              </a:rPr>
              <a:t>Erythema</a:t>
            </a:r>
          </a:p>
        </p:txBody>
      </p:sp>
      <p:sp>
        <p:nvSpPr>
          <p:cNvPr id="20" name="TextBox 19">
            <a:extLst>
              <a:ext uri="{FF2B5EF4-FFF2-40B4-BE49-F238E27FC236}">
                <a16:creationId xmlns:a16="http://schemas.microsoft.com/office/drawing/2014/main" id="{39D00247-73D8-47F6-9462-5C8DF331308B}"/>
              </a:ext>
            </a:extLst>
          </p:cNvPr>
          <p:cNvSpPr txBox="1"/>
          <p:nvPr/>
        </p:nvSpPr>
        <p:spPr>
          <a:xfrm>
            <a:off x="3502242" y="4900825"/>
            <a:ext cx="464362" cy="415498"/>
          </a:xfrm>
          <a:prstGeom prst="rect">
            <a:avLst/>
          </a:prstGeom>
          <a:solidFill>
            <a:srgbClr val="FFFFFF"/>
          </a:solid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0070C0"/>
                </a:solidFill>
                <a:effectLst/>
                <a:uLnTx/>
                <a:uFillTx/>
              </a:rPr>
              <a:t>End of</a:t>
            </a:r>
            <a:br>
              <a:rPr kumimoji="0" lang="en-US" sz="1050" b="1" i="0" u="none" strike="noStrike" kern="0" cap="none" spc="0" normalizeH="0" baseline="0" noProof="0">
                <a:ln>
                  <a:noFill/>
                </a:ln>
                <a:solidFill>
                  <a:srgbClr val="0070C0"/>
                </a:solidFill>
                <a:effectLst/>
                <a:uLnTx/>
                <a:uFillTx/>
              </a:rPr>
            </a:br>
            <a:r>
              <a:rPr kumimoji="0" lang="en-US" sz="1050" b="1" i="0" u="none" strike="noStrike" kern="0" cap="none" spc="0" normalizeH="0" baseline="0" noProof="0">
                <a:ln>
                  <a:noFill/>
                </a:ln>
                <a:solidFill>
                  <a:srgbClr val="0070C0"/>
                </a:solidFill>
                <a:effectLst/>
                <a:uLnTx/>
                <a:uFillTx/>
              </a:rPr>
              <a:t> RBP</a:t>
            </a:r>
            <a:endParaRPr kumimoji="0" lang="en-GB" sz="1050" b="1" i="0" u="none" strike="noStrike" kern="0" cap="none" spc="0" normalizeH="0" baseline="0" noProof="0">
              <a:ln>
                <a:noFill/>
              </a:ln>
              <a:solidFill>
                <a:srgbClr val="0070C0"/>
              </a:solidFill>
              <a:effectLst/>
              <a:uLnTx/>
              <a:uFillTx/>
            </a:endParaRPr>
          </a:p>
        </p:txBody>
      </p:sp>
      <p:sp>
        <p:nvSpPr>
          <p:cNvPr id="23" name="TextBox 22">
            <a:extLst>
              <a:ext uri="{FF2B5EF4-FFF2-40B4-BE49-F238E27FC236}">
                <a16:creationId xmlns:a16="http://schemas.microsoft.com/office/drawing/2014/main" id="{F791A150-5FA6-C54A-A100-A42FFEE17C61}"/>
              </a:ext>
            </a:extLst>
          </p:cNvPr>
          <p:cNvSpPr txBox="1"/>
          <p:nvPr/>
        </p:nvSpPr>
        <p:spPr>
          <a:xfrm>
            <a:off x="3331559" y="1457700"/>
            <a:ext cx="6271832" cy="400110"/>
          </a:xfrm>
          <a:prstGeom prst="rect">
            <a:avLst/>
          </a:prstGeom>
          <a:solidFill>
            <a:srgbClr val="DDE5EF"/>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algn="ctr">
              <a:defRPr b="1"/>
            </a:lvl1pPr>
          </a:lstStyle>
          <a:p>
            <a:r>
              <a:rPr lang="en-US" sz="2000">
                <a:solidFill>
                  <a:srgbClr val="203661"/>
                </a:solidFill>
              </a:rPr>
              <a:t>ISRs occurring in ≥ 100 participants</a:t>
            </a:r>
            <a:endParaRPr lang="en-GB" sz="2000">
              <a:solidFill>
                <a:srgbClr val="203661"/>
              </a:solidFill>
            </a:endParaRPr>
          </a:p>
        </p:txBody>
      </p:sp>
      <p:sp>
        <p:nvSpPr>
          <p:cNvPr id="28" name="TextBox 27">
            <a:extLst>
              <a:ext uri="{FF2B5EF4-FFF2-40B4-BE49-F238E27FC236}">
                <a16:creationId xmlns:a16="http://schemas.microsoft.com/office/drawing/2014/main" id="{E60EA647-53B4-565A-B39D-FDF876A9B200}"/>
              </a:ext>
            </a:extLst>
          </p:cNvPr>
          <p:cNvSpPr txBox="1"/>
          <p:nvPr/>
        </p:nvSpPr>
        <p:spPr>
          <a:xfrm>
            <a:off x="7398808" y="1924871"/>
            <a:ext cx="1197428" cy="307777"/>
          </a:xfrm>
          <a:prstGeom prst="rect">
            <a:avLst/>
          </a:prstGeom>
          <a:noFill/>
        </p:spPr>
        <p:txBody>
          <a:bodyPr wrap="square" rtlCol="0">
            <a:spAutoFit/>
          </a:bodyPr>
          <a:lstStyle/>
          <a:p>
            <a:pPr algn="ctr"/>
            <a:r>
              <a:rPr lang="en-GB" sz="1400" b="1">
                <a:solidFill>
                  <a:schemeClr val="accent1"/>
                </a:solidFill>
              </a:rPr>
              <a:t>Induration</a:t>
            </a:r>
          </a:p>
        </p:txBody>
      </p:sp>
      <p:sp>
        <p:nvSpPr>
          <p:cNvPr id="29" name="TextBox 28">
            <a:extLst>
              <a:ext uri="{FF2B5EF4-FFF2-40B4-BE49-F238E27FC236}">
                <a16:creationId xmlns:a16="http://schemas.microsoft.com/office/drawing/2014/main" id="{1500CE6E-78D5-AE60-9746-66D211854E05}"/>
              </a:ext>
            </a:extLst>
          </p:cNvPr>
          <p:cNvSpPr txBox="1"/>
          <p:nvPr/>
        </p:nvSpPr>
        <p:spPr>
          <a:xfrm>
            <a:off x="8888879" y="1924871"/>
            <a:ext cx="1197428" cy="307777"/>
          </a:xfrm>
          <a:prstGeom prst="rect">
            <a:avLst/>
          </a:prstGeom>
          <a:noFill/>
        </p:spPr>
        <p:txBody>
          <a:bodyPr wrap="square" rtlCol="0">
            <a:spAutoFit/>
          </a:bodyPr>
          <a:lstStyle/>
          <a:p>
            <a:pPr algn="ctr"/>
            <a:r>
              <a:rPr lang="en-GB" sz="1400" b="1">
                <a:solidFill>
                  <a:schemeClr val="accent1"/>
                </a:solidFill>
              </a:rPr>
              <a:t>Swelling</a:t>
            </a:r>
          </a:p>
        </p:txBody>
      </p:sp>
      <p:sp>
        <p:nvSpPr>
          <p:cNvPr id="5" name="TextBox 4">
            <a:extLst>
              <a:ext uri="{FF2B5EF4-FFF2-40B4-BE49-F238E27FC236}">
                <a16:creationId xmlns:a16="http://schemas.microsoft.com/office/drawing/2014/main" id="{158CA683-DF85-B949-A8C5-AFA30619A43A}"/>
              </a:ext>
            </a:extLst>
          </p:cNvPr>
          <p:cNvSpPr txBox="1"/>
          <p:nvPr/>
        </p:nvSpPr>
        <p:spPr>
          <a:xfrm>
            <a:off x="5005621" y="4900825"/>
            <a:ext cx="464362" cy="415498"/>
          </a:xfrm>
          <a:prstGeom prst="rect">
            <a:avLst/>
          </a:prstGeom>
          <a:solidFill>
            <a:srgbClr val="FFFFFF"/>
          </a:solid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0070C0"/>
                </a:solidFill>
                <a:effectLst/>
                <a:uLnTx/>
                <a:uFillTx/>
              </a:rPr>
              <a:t>End of</a:t>
            </a:r>
            <a:br>
              <a:rPr kumimoji="0" lang="en-US" sz="1050" b="1" i="0" u="none" strike="noStrike" kern="0" cap="none" spc="0" normalizeH="0" baseline="0" noProof="0">
                <a:ln>
                  <a:noFill/>
                </a:ln>
                <a:solidFill>
                  <a:srgbClr val="0070C0"/>
                </a:solidFill>
                <a:effectLst/>
                <a:uLnTx/>
                <a:uFillTx/>
              </a:rPr>
            </a:br>
            <a:r>
              <a:rPr kumimoji="0" lang="en-US" sz="1050" b="1" i="0" u="none" strike="noStrike" kern="0" cap="none" spc="0" normalizeH="0" baseline="0" noProof="0">
                <a:ln>
                  <a:noFill/>
                </a:ln>
                <a:solidFill>
                  <a:srgbClr val="0070C0"/>
                </a:solidFill>
                <a:effectLst/>
                <a:uLnTx/>
                <a:uFillTx/>
              </a:rPr>
              <a:t> RBP</a:t>
            </a:r>
            <a:endParaRPr kumimoji="0" lang="en-GB" sz="1050" b="1" i="0" u="none" strike="noStrike" kern="0" cap="none" spc="0" normalizeH="0" baseline="0" noProof="0">
              <a:ln>
                <a:noFill/>
              </a:ln>
              <a:solidFill>
                <a:srgbClr val="0070C0"/>
              </a:solidFill>
              <a:effectLst/>
              <a:uLnTx/>
              <a:uFillTx/>
            </a:endParaRPr>
          </a:p>
        </p:txBody>
      </p:sp>
      <p:sp>
        <p:nvSpPr>
          <p:cNvPr id="6" name="TextBox 5">
            <a:extLst>
              <a:ext uri="{FF2B5EF4-FFF2-40B4-BE49-F238E27FC236}">
                <a16:creationId xmlns:a16="http://schemas.microsoft.com/office/drawing/2014/main" id="{364846E9-4B78-0C24-92AB-5738488CB4A6}"/>
              </a:ext>
            </a:extLst>
          </p:cNvPr>
          <p:cNvSpPr txBox="1"/>
          <p:nvPr/>
        </p:nvSpPr>
        <p:spPr>
          <a:xfrm>
            <a:off x="6519045" y="4900825"/>
            <a:ext cx="464362" cy="415498"/>
          </a:xfrm>
          <a:prstGeom prst="rect">
            <a:avLst/>
          </a:prstGeom>
          <a:solidFill>
            <a:srgbClr val="FFFFFF"/>
          </a:solid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0070C0"/>
                </a:solidFill>
                <a:effectLst/>
                <a:uLnTx/>
                <a:uFillTx/>
              </a:rPr>
              <a:t>End of</a:t>
            </a:r>
            <a:br>
              <a:rPr kumimoji="0" lang="en-US" sz="1050" b="1" i="0" u="none" strike="noStrike" kern="0" cap="none" spc="0" normalizeH="0" baseline="0" noProof="0">
                <a:ln>
                  <a:noFill/>
                </a:ln>
                <a:solidFill>
                  <a:srgbClr val="0070C0"/>
                </a:solidFill>
                <a:effectLst/>
                <a:uLnTx/>
                <a:uFillTx/>
              </a:rPr>
            </a:br>
            <a:r>
              <a:rPr kumimoji="0" lang="en-US" sz="1050" b="1" i="0" u="none" strike="noStrike" kern="0" cap="none" spc="0" normalizeH="0" baseline="0" noProof="0">
                <a:ln>
                  <a:noFill/>
                </a:ln>
                <a:solidFill>
                  <a:srgbClr val="0070C0"/>
                </a:solidFill>
                <a:effectLst/>
                <a:uLnTx/>
                <a:uFillTx/>
              </a:rPr>
              <a:t> RBP</a:t>
            </a:r>
            <a:endParaRPr kumimoji="0" lang="en-GB" sz="1050" b="1" i="0" u="none" strike="noStrike" kern="0" cap="none" spc="0" normalizeH="0" baseline="0" noProof="0">
              <a:ln>
                <a:noFill/>
              </a:ln>
              <a:solidFill>
                <a:srgbClr val="0070C0"/>
              </a:solidFill>
              <a:effectLst/>
              <a:uLnTx/>
              <a:uFillTx/>
            </a:endParaRPr>
          </a:p>
        </p:txBody>
      </p:sp>
      <p:sp>
        <p:nvSpPr>
          <p:cNvPr id="7" name="TextBox 6">
            <a:extLst>
              <a:ext uri="{FF2B5EF4-FFF2-40B4-BE49-F238E27FC236}">
                <a16:creationId xmlns:a16="http://schemas.microsoft.com/office/drawing/2014/main" id="{095F84BB-5880-E821-F954-0833670E7544}"/>
              </a:ext>
            </a:extLst>
          </p:cNvPr>
          <p:cNvSpPr txBox="1"/>
          <p:nvPr/>
        </p:nvSpPr>
        <p:spPr>
          <a:xfrm>
            <a:off x="8022947" y="4900825"/>
            <a:ext cx="464362" cy="415498"/>
          </a:xfrm>
          <a:prstGeom prst="rect">
            <a:avLst/>
          </a:prstGeom>
          <a:solidFill>
            <a:srgbClr val="FFFFFF"/>
          </a:solid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0070C0"/>
                </a:solidFill>
                <a:effectLst/>
                <a:uLnTx/>
                <a:uFillTx/>
              </a:rPr>
              <a:t>End of</a:t>
            </a:r>
            <a:br>
              <a:rPr kumimoji="0" lang="en-US" sz="1050" b="1" i="0" u="none" strike="noStrike" kern="0" cap="none" spc="0" normalizeH="0" baseline="0" noProof="0">
                <a:ln>
                  <a:noFill/>
                </a:ln>
                <a:solidFill>
                  <a:srgbClr val="0070C0"/>
                </a:solidFill>
                <a:effectLst/>
                <a:uLnTx/>
                <a:uFillTx/>
              </a:rPr>
            </a:br>
            <a:r>
              <a:rPr kumimoji="0" lang="en-US" sz="1050" b="1" i="0" u="none" strike="noStrike" kern="0" cap="none" spc="0" normalizeH="0" baseline="0" noProof="0">
                <a:ln>
                  <a:noFill/>
                </a:ln>
                <a:solidFill>
                  <a:srgbClr val="0070C0"/>
                </a:solidFill>
                <a:effectLst/>
                <a:uLnTx/>
                <a:uFillTx/>
              </a:rPr>
              <a:t> RBP</a:t>
            </a:r>
            <a:endParaRPr kumimoji="0" lang="en-GB" sz="1050" b="1" i="0" u="none" strike="noStrike" kern="0" cap="none" spc="0" normalizeH="0" baseline="0" noProof="0">
              <a:ln>
                <a:noFill/>
              </a:ln>
              <a:solidFill>
                <a:srgbClr val="0070C0"/>
              </a:solidFill>
              <a:effectLst/>
              <a:uLnTx/>
              <a:uFillTx/>
            </a:endParaRPr>
          </a:p>
        </p:txBody>
      </p:sp>
      <p:sp>
        <p:nvSpPr>
          <p:cNvPr id="8" name="TextBox 7">
            <a:extLst>
              <a:ext uri="{FF2B5EF4-FFF2-40B4-BE49-F238E27FC236}">
                <a16:creationId xmlns:a16="http://schemas.microsoft.com/office/drawing/2014/main" id="{AE99EC41-7CA9-6578-6096-8ECCF9B6DF07}"/>
              </a:ext>
            </a:extLst>
          </p:cNvPr>
          <p:cNvSpPr txBox="1"/>
          <p:nvPr/>
        </p:nvSpPr>
        <p:spPr>
          <a:xfrm>
            <a:off x="9518960" y="4900825"/>
            <a:ext cx="464362" cy="415498"/>
          </a:xfrm>
          <a:prstGeom prst="rect">
            <a:avLst/>
          </a:prstGeom>
          <a:solidFill>
            <a:srgbClr val="FFFFFF"/>
          </a:solid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0070C0"/>
                </a:solidFill>
                <a:effectLst/>
                <a:uLnTx/>
                <a:uFillTx/>
              </a:rPr>
              <a:t>End of</a:t>
            </a:r>
            <a:br>
              <a:rPr kumimoji="0" lang="en-US" sz="1050" b="1" i="0" u="none" strike="noStrike" kern="0" cap="none" spc="0" normalizeH="0" baseline="0" noProof="0">
                <a:ln>
                  <a:noFill/>
                </a:ln>
                <a:solidFill>
                  <a:srgbClr val="0070C0"/>
                </a:solidFill>
                <a:effectLst/>
                <a:uLnTx/>
                <a:uFillTx/>
              </a:rPr>
            </a:br>
            <a:r>
              <a:rPr kumimoji="0" lang="en-US" sz="1050" b="1" i="0" u="none" strike="noStrike" kern="0" cap="none" spc="0" normalizeH="0" baseline="0" noProof="0">
                <a:ln>
                  <a:noFill/>
                </a:ln>
                <a:solidFill>
                  <a:srgbClr val="0070C0"/>
                </a:solidFill>
                <a:effectLst/>
                <a:uLnTx/>
                <a:uFillTx/>
              </a:rPr>
              <a:t> RBP</a:t>
            </a:r>
            <a:endParaRPr kumimoji="0" lang="en-GB" sz="1050" b="1" i="0" u="none" strike="noStrike" kern="0" cap="none" spc="0" normalizeH="0" baseline="0" noProof="0">
              <a:ln>
                <a:noFill/>
              </a:ln>
              <a:solidFill>
                <a:srgbClr val="0070C0"/>
              </a:solidFill>
              <a:effectLst/>
              <a:uLnTx/>
              <a:uFillTx/>
            </a:endParaRPr>
          </a:p>
        </p:txBody>
      </p:sp>
      <p:sp>
        <p:nvSpPr>
          <p:cNvPr id="10" name="TextBox 9">
            <a:extLst>
              <a:ext uri="{FF2B5EF4-FFF2-40B4-BE49-F238E27FC236}">
                <a16:creationId xmlns:a16="http://schemas.microsoft.com/office/drawing/2014/main" id="{6E93A133-CB72-F5A7-306B-FACE5ECF1D78}"/>
              </a:ext>
            </a:extLst>
          </p:cNvPr>
          <p:cNvSpPr txBox="1"/>
          <p:nvPr/>
        </p:nvSpPr>
        <p:spPr>
          <a:xfrm>
            <a:off x="2440003" y="2369300"/>
            <a:ext cx="468398" cy="307777"/>
          </a:xfrm>
          <a:prstGeom prst="rect">
            <a:avLst/>
          </a:prstGeom>
          <a:solidFill>
            <a:schemeClr val="bg1"/>
          </a:solidFill>
        </p:spPr>
        <p:txBody>
          <a:bodyPr wrap="none" rtlCol="0">
            <a:spAutoFit/>
          </a:bodyPr>
          <a:lstStyle/>
          <a:p>
            <a:pPr algn="r"/>
            <a:r>
              <a:rPr lang="en-US" sz="1400">
                <a:solidFill>
                  <a:srgbClr val="54565B"/>
                </a:solidFill>
              </a:rPr>
              <a:t>100</a:t>
            </a:r>
            <a:endParaRPr lang="en-GB" sz="1400">
              <a:solidFill>
                <a:srgbClr val="54565B"/>
              </a:solidFill>
            </a:endParaRPr>
          </a:p>
        </p:txBody>
      </p:sp>
      <p:sp>
        <p:nvSpPr>
          <p:cNvPr id="11" name="TextBox 10">
            <a:extLst>
              <a:ext uri="{FF2B5EF4-FFF2-40B4-BE49-F238E27FC236}">
                <a16:creationId xmlns:a16="http://schemas.microsoft.com/office/drawing/2014/main" id="{96D2CFB1-362A-CB57-1452-1139637DD411}"/>
              </a:ext>
            </a:extLst>
          </p:cNvPr>
          <p:cNvSpPr txBox="1"/>
          <p:nvPr/>
        </p:nvSpPr>
        <p:spPr>
          <a:xfrm>
            <a:off x="2534581" y="2832348"/>
            <a:ext cx="373820" cy="307777"/>
          </a:xfrm>
          <a:prstGeom prst="rect">
            <a:avLst/>
          </a:prstGeom>
          <a:solidFill>
            <a:schemeClr val="bg1"/>
          </a:solidFill>
        </p:spPr>
        <p:txBody>
          <a:bodyPr wrap="none" rtlCol="0">
            <a:spAutoFit/>
          </a:bodyPr>
          <a:lstStyle/>
          <a:p>
            <a:pPr algn="r"/>
            <a:r>
              <a:rPr lang="en-US" sz="1400">
                <a:solidFill>
                  <a:srgbClr val="54565B"/>
                </a:solidFill>
              </a:rPr>
              <a:t>80</a:t>
            </a:r>
            <a:endParaRPr lang="en-GB" sz="1400">
              <a:solidFill>
                <a:srgbClr val="54565B"/>
              </a:solidFill>
            </a:endParaRPr>
          </a:p>
        </p:txBody>
      </p:sp>
      <p:sp>
        <p:nvSpPr>
          <p:cNvPr id="12" name="TextBox 11">
            <a:extLst>
              <a:ext uri="{FF2B5EF4-FFF2-40B4-BE49-F238E27FC236}">
                <a16:creationId xmlns:a16="http://schemas.microsoft.com/office/drawing/2014/main" id="{9DE92CDB-2FDA-27C6-E147-1F6C9DC58A80}"/>
              </a:ext>
            </a:extLst>
          </p:cNvPr>
          <p:cNvSpPr txBox="1"/>
          <p:nvPr/>
        </p:nvSpPr>
        <p:spPr>
          <a:xfrm>
            <a:off x="2534581" y="3295396"/>
            <a:ext cx="373820" cy="307777"/>
          </a:xfrm>
          <a:prstGeom prst="rect">
            <a:avLst/>
          </a:prstGeom>
          <a:solidFill>
            <a:schemeClr val="bg1"/>
          </a:solidFill>
        </p:spPr>
        <p:txBody>
          <a:bodyPr wrap="none" rtlCol="0">
            <a:spAutoFit/>
          </a:bodyPr>
          <a:lstStyle/>
          <a:p>
            <a:pPr algn="r"/>
            <a:r>
              <a:rPr lang="en-US" sz="1400">
                <a:solidFill>
                  <a:srgbClr val="54565B"/>
                </a:solidFill>
              </a:rPr>
              <a:t>60</a:t>
            </a:r>
            <a:endParaRPr lang="en-GB" sz="1400">
              <a:solidFill>
                <a:srgbClr val="54565B"/>
              </a:solidFill>
            </a:endParaRPr>
          </a:p>
        </p:txBody>
      </p:sp>
      <p:sp>
        <p:nvSpPr>
          <p:cNvPr id="13" name="TextBox 12">
            <a:extLst>
              <a:ext uri="{FF2B5EF4-FFF2-40B4-BE49-F238E27FC236}">
                <a16:creationId xmlns:a16="http://schemas.microsoft.com/office/drawing/2014/main" id="{970C2B8D-1F11-88DB-FA6F-CA7EB21C1370}"/>
              </a:ext>
            </a:extLst>
          </p:cNvPr>
          <p:cNvSpPr txBox="1"/>
          <p:nvPr/>
        </p:nvSpPr>
        <p:spPr>
          <a:xfrm>
            <a:off x="2534581" y="3758444"/>
            <a:ext cx="373820" cy="307777"/>
          </a:xfrm>
          <a:prstGeom prst="rect">
            <a:avLst/>
          </a:prstGeom>
          <a:solidFill>
            <a:schemeClr val="bg1"/>
          </a:solidFill>
        </p:spPr>
        <p:txBody>
          <a:bodyPr wrap="none" rtlCol="0">
            <a:spAutoFit/>
          </a:bodyPr>
          <a:lstStyle/>
          <a:p>
            <a:pPr algn="r"/>
            <a:r>
              <a:rPr lang="en-US" sz="1400">
                <a:solidFill>
                  <a:srgbClr val="54565B"/>
                </a:solidFill>
              </a:rPr>
              <a:t>40</a:t>
            </a:r>
            <a:endParaRPr lang="en-GB" sz="1400">
              <a:solidFill>
                <a:srgbClr val="54565B"/>
              </a:solidFill>
            </a:endParaRPr>
          </a:p>
        </p:txBody>
      </p:sp>
      <p:sp>
        <p:nvSpPr>
          <p:cNvPr id="14" name="TextBox 13">
            <a:extLst>
              <a:ext uri="{FF2B5EF4-FFF2-40B4-BE49-F238E27FC236}">
                <a16:creationId xmlns:a16="http://schemas.microsoft.com/office/drawing/2014/main" id="{4A5833D6-4571-8943-66BA-4539F0832345}"/>
              </a:ext>
            </a:extLst>
          </p:cNvPr>
          <p:cNvSpPr txBox="1"/>
          <p:nvPr/>
        </p:nvSpPr>
        <p:spPr>
          <a:xfrm>
            <a:off x="2534581" y="4221492"/>
            <a:ext cx="373820" cy="307777"/>
          </a:xfrm>
          <a:prstGeom prst="rect">
            <a:avLst/>
          </a:prstGeom>
          <a:solidFill>
            <a:schemeClr val="bg1"/>
          </a:solidFill>
        </p:spPr>
        <p:txBody>
          <a:bodyPr wrap="none" rtlCol="0">
            <a:spAutoFit/>
          </a:bodyPr>
          <a:lstStyle/>
          <a:p>
            <a:pPr algn="r"/>
            <a:r>
              <a:rPr lang="en-US" sz="1400">
                <a:solidFill>
                  <a:srgbClr val="54565B"/>
                </a:solidFill>
              </a:rPr>
              <a:t>20</a:t>
            </a:r>
            <a:endParaRPr lang="en-GB" sz="1400">
              <a:solidFill>
                <a:srgbClr val="54565B"/>
              </a:solidFill>
            </a:endParaRPr>
          </a:p>
        </p:txBody>
      </p:sp>
      <p:sp>
        <p:nvSpPr>
          <p:cNvPr id="15" name="TextBox 14">
            <a:extLst>
              <a:ext uri="{FF2B5EF4-FFF2-40B4-BE49-F238E27FC236}">
                <a16:creationId xmlns:a16="http://schemas.microsoft.com/office/drawing/2014/main" id="{2A3E6C81-74B4-2846-8EF7-F0D31588C7C9}"/>
              </a:ext>
            </a:extLst>
          </p:cNvPr>
          <p:cNvSpPr txBox="1"/>
          <p:nvPr/>
        </p:nvSpPr>
        <p:spPr>
          <a:xfrm>
            <a:off x="2629157" y="4684542"/>
            <a:ext cx="279244" cy="307777"/>
          </a:xfrm>
          <a:prstGeom prst="rect">
            <a:avLst/>
          </a:prstGeom>
          <a:solidFill>
            <a:schemeClr val="bg1"/>
          </a:solidFill>
        </p:spPr>
        <p:txBody>
          <a:bodyPr wrap="none" rtlCol="0">
            <a:spAutoFit/>
          </a:bodyPr>
          <a:lstStyle/>
          <a:p>
            <a:pPr algn="r"/>
            <a:r>
              <a:rPr lang="en-US" sz="1400">
                <a:solidFill>
                  <a:srgbClr val="54565B"/>
                </a:solidFill>
              </a:rPr>
              <a:t>0</a:t>
            </a:r>
            <a:endParaRPr lang="en-GB" sz="1400">
              <a:solidFill>
                <a:srgbClr val="54565B"/>
              </a:solidFill>
            </a:endParaRPr>
          </a:p>
        </p:txBody>
      </p:sp>
      <p:sp>
        <p:nvSpPr>
          <p:cNvPr id="4" name="TextBox 3">
            <a:extLst>
              <a:ext uri="{FF2B5EF4-FFF2-40B4-BE49-F238E27FC236}">
                <a16:creationId xmlns:a16="http://schemas.microsoft.com/office/drawing/2014/main" id="{ACAE8294-F5B5-F32A-D46F-88DB22F93BD6}"/>
              </a:ext>
            </a:extLst>
          </p:cNvPr>
          <p:cNvSpPr txBox="1"/>
          <p:nvPr/>
        </p:nvSpPr>
        <p:spPr>
          <a:xfrm>
            <a:off x="0" y="5401644"/>
            <a:ext cx="12192000" cy="691859"/>
          </a:xfrm>
          <a:prstGeom prst="rect">
            <a:avLst/>
          </a:prstGeom>
          <a:solidFill>
            <a:schemeClr val="accent1"/>
          </a:solidFill>
          <a:ln w="25400" cap="flat" cmpd="sng" algn="ctr">
            <a:solidFill>
              <a:schemeClr val="accent1"/>
            </a:solidFill>
            <a:prstDash val="solid"/>
          </a:ln>
          <a:effectLst/>
        </p:spPr>
        <p:txBody>
          <a:bodyPr wrap="square" lIns="91440" tIns="45719" rIns="91440" bIns="45719" anchor="ctr">
            <a:noAutofit/>
          </a:bodyPr>
          <a:lstStyle>
            <a:defPPr>
              <a:defRPr lang="en-US"/>
            </a:defPPr>
            <a:lvl1pPr algn="ctr" defTabSz="1219141" eaLnBrk="0" fontAlgn="base" hangingPunct="0">
              <a:spcBef>
                <a:spcPct val="0"/>
              </a:spcBef>
              <a:spcAft>
                <a:spcPct val="0"/>
              </a:spcAft>
              <a:defRPr kumimoji="0" sz="2000" b="1" i="0" u="none" strike="noStrike" kern="0" cap="none" spc="0" normalizeH="0" baseline="0">
                <a:ln>
                  <a:noFill/>
                </a:ln>
                <a:solidFill>
                  <a:srgbClr val="FFFFFF"/>
                </a:solidFill>
                <a:effectLst/>
                <a:uLnTx/>
                <a:uFillTx/>
                <a:latin typeface="Trebuchet MS" panose="020B0603020202020204"/>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a:t>After the primary analysis, t</a:t>
            </a:r>
            <a:r>
              <a:rPr lang="en-GB">
                <a:solidFill>
                  <a:schemeClr val="bg1"/>
                </a:solidFill>
              </a:rPr>
              <a:t>here were no new discontinuations due to ISRs </a:t>
            </a:r>
            <a:br>
              <a:rPr lang="en-GB">
                <a:solidFill>
                  <a:schemeClr val="bg1"/>
                </a:solidFill>
              </a:rPr>
            </a:br>
            <a:r>
              <a:rPr lang="en-GB">
                <a:solidFill>
                  <a:schemeClr val="bg1"/>
                </a:solidFill>
              </a:rPr>
              <a:t>through the end of the RBP</a:t>
            </a:r>
          </a:p>
        </p:txBody>
      </p:sp>
    </p:spTree>
    <p:extLst>
      <p:ext uri="{BB962C8B-B14F-4D97-AF65-F5344CB8AC3E}">
        <p14:creationId xmlns:p14="http://schemas.microsoft.com/office/powerpoint/2010/main" val="223205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7_Default Design">
  <a:themeElements>
    <a:clrScheme name="Custom 3">
      <a:dk1>
        <a:srgbClr val="000000"/>
      </a:dk1>
      <a:lt1>
        <a:srgbClr val="FFFFFF"/>
      </a:lt1>
      <a:dk2>
        <a:srgbClr val="CEC3B1"/>
      </a:dk2>
      <a:lt2>
        <a:srgbClr val="D5E8FA"/>
      </a:lt2>
      <a:accent1>
        <a:srgbClr val="7278B4"/>
      </a:accent1>
      <a:accent2>
        <a:srgbClr val="88AAD3"/>
      </a:accent2>
      <a:accent3>
        <a:srgbClr val="79A67F"/>
      </a:accent3>
      <a:accent4>
        <a:srgbClr val="306B7A"/>
      </a:accent4>
      <a:accent5>
        <a:srgbClr val="FFA004"/>
      </a:accent5>
      <a:accent6>
        <a:srgbClr val="DC460B"/>
      </a:accent6>
      <a:hlink>
        <a:srgbClr val="56C7AA"/>
      </a:hlink>
      <a:folHlink>
        <a:srgbClr val="59A8D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tabLst/>
          <a:defRPr kumimoji="0" sz="1200" i="0" u="none" strike="noStrike" cap="none" normalizeH="0" dirty="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lnDef>
    <a:txDef>
      <a:spPr>
        <a:solidFill>
          <a:srgbClr val="FFFF00"/>
        </a:solidFill>
      </a:spPr>
      <a:bodyPr wrap="square" rtlCol="0" anchor="b">
        <a:noAutofit/>
      </a:bodyPr>
      <a:lstStyle>
        <a:defPPr>
          <a:defRPr sz="1200" dirty="0"/>
        </a:defPPr>
      </a:lstStyle>
    </a:tx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eating Possible_PURPOSE_2024">
  <a:themeElements>
    <a:clrScheme name="Custom 13">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54565B"/>
      </a:hlink>
      <a:folHlink>
        <a:srgbClr val="8F7F9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eating Possible PURPOSE 2024 (WiP)" id="{880107C8-D3C0-4CB9-B058-353ACE06CE65}" vid="{CF3D3D12-16A4-4972-B651-CDFE7E240CD6}"/>
    </a:ext>
  </a:extLst>
</a:theme>
</file>

<file path=ppt/theme/theme3.xml><?xml version="1.0" encoding="utf-8"?>
<a:theme xmlns:a="http://schemas.openxmlformats.org/drawingml/2006/main" name="2_Creating Possible_PURPOSE_2024">
  <a:themeElements>
    <a:clrScheme name="Custom 14">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54565B"/>
      </a:hlink>
      <a:folHlink>
        <a:srgbClr val="8F7F9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eating Possible PURPOSE 2024 (WiP)" id="{880107C8-D3C0-4CB9-B058-353ACE06CE65}" vid="{CF3D3D12-16A4-4972-B651-CDFE7E240CD6}"/>
    </a:ext>
  </a:extLst>
</a:theme>
</file>

<file path=ppt/theme/theme4.xml><?xml version="1.0" encoding="utf-8"?>
<a:theme xmlns:a="http://schemas.openxmlformats.org/drawingml/2006/main" name="3_Creating Possible_PURPOSE_2024">
  <a:themeElements>
    <a:clrScheme name="Custom 14">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54565B"/>
      </a:hlink>
      <a:folHlink>
        <a:srgbClr val="8F7F9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eating Possible PURPOSE 2024 (WiP)" id="{880107C8-D3C0-4CB9-B058-353ACE06CE65}" vid="{CF3D3D12-16A4-4972-B651-CDFE7E240C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F0307A2-1BF7-4987-90CE-9531D63806AC}">
  <we:reference id="a3b40b4f-8edf-490e-9df1-7e66f93912bf" version="1.2.0.0" store="EXCatalog" storeType="EXCatalog"/>
  <we:alternateReferences>
    <we:reference id="WA104380526" version="1.2.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5eb304-a9ac-4afc-84cd-ed60d8aaf41c" xsi:nil="true"/>
    <lcf76f155ced4ddcb4097134ff3c332f xmlns="9fe535dd-9ac3-4bd6-b2d1-d2067ee3902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0D7DBB2BBDE824996CF90BF5635FA1E" ma:contentTypeVersion="13" ma:contentTypeDescription="Ein neues Dokument erstellen." ma:contentTypeScope="" ma:versionID="c46fa18bb05f219a6ea979e8738778ab">
  <xsd:schema xmlns:xsd="http://www.w3.org/2001/XMLSchema" xmlns:xs="http://www.w3.org/2001/XMLSchema" xmlns:p="http://schemas.microsoft.com/office/2006/metadata/properties" xmlns:ns2="9fe535dd-9ac3-4bd6-b2d1-d2067ee3902c" xmlns:ns3="f25eb304-a9ac-4afc-84cd-ed60d8aaf41c" targetNamespace="http://schemas.microsoft.com/office/2006/metadata/properties" ma:root="true" ma:fieldsID="3d389da2911574b575501f7906f21442" ns2:_="" ns3:_="">
    <xsd:import namespace="9fe535dd-9ac3-4bd6-b2d1-d2067ee3902c"/>
    <xsd:import namespace="f25eb304-a9ac-4afc-84cd-ed60d8aaf41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535dd-9ac3-4bd6-b2d1-d2067ee39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8a59aaaf-67c2-4a9b-8dae-6c62ae0ca49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5eb304-a9ac-4afc-84cd-ed60d8aaf41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f6fef6-571c-467b-9273-435ded121bff}" ma:internalName="TaxCatchAll" ma:showField="CatchAllData" ma:web="f25eb304-a9ac-4afc-84cd-ed60d8aaf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F210B9-B479-4EC3-BB5F-5DE523769BFC}">
  <ds:schemaRefs>
    <ds:schemaRef ds:uri="366b9e52-b12a-4074-bc05-0df57d635b03"/>
    <ds:schemaRef ds:uri="874964d4-b313-4b5d-b633-00a02cc53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8098172-b143-4fc6-b7dd-0e31b2cd5ed1"/>
    <ds:schemaRef ds:uri="2f855850-2c90-41f1-8ea4-90bf6a10880d"/>
  </ds:schemaRefs>
</ds:datastoreItem>
</file>

<file path=customXml/itemProps2.xml><?xml version="1.0" encoding="utf-8"?>
<ds:datastoreItem xmlns:ds="http://schemas.openxmlformats.org/officeDocument/2006/customXml" ds:itemID="{315A18B7-532B-4C35-8E6B-A1A934A0258B}"/>
</file>

<file path=customXml/itemProps3.xml><?xml version="1.0" encoding="utf-8"?>
<ds:datastoreItem xmlns:ds="http://schemas.openxmlformats.org/officeDocument/2006/customXml" ds:itemID="{86C3C8E0-4061-4B0B-875B-5512711B51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2264</Words>
  <Application>Microsoft Office PowerPoint</Application>
  <PresentationFormat>Widescreen</PresentationFormat>
  <Paragraphs>242</Paragraphs>
  <Slides>11</Slides>
  <Notes>10</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7_Default Design</vt:lpstr>
      <vt:lpstr>Creating Possible_PURPOSE_2024</vt:lpstr>
      <vt:lpstr>2_Creating Possible_PURPOSE_2024</vt:lpstr>
      <vt:lpstr>3_Creating Possible_PURPOSE_2024</vt:lpstr>
      <vt:lpstr>Lenacapavir for PrEP:  HIV-1 Incidence and Safety from PURPOSE 2 at the End of Randomized Blinded Phase </vt:lpstr>
      <vt:lpstr>Disclosures</vt:lpstr>
      <vt:lpstr>Men and Gender-Diverse Individuals Who Have Sex with Men Have a Critical Need for Effective HIV Prevention</vt:lpstr>
      <vt:lpstr>PURPOSE 2 is an Ongoing Phase 3, Double-Blind, Active-Controlled Randomized Trial1 </vt:lpstr>
      <vt:lpstr>LEN Remained Highly Efficacious Through the End of the Randomized Blinded Phase</vt:lpstr>
      <vt:lpstr>HIV Acquisition in LEN-Randomized Participants During PURPOSE 1 and PURPOSE 2</vt:lpstr>
      <vt:lpstr>LEN Plasma Concentrations in Participant E with Seroconversion</vt:lpstr>
      <vt:lpstr>LEN Tolerability Profile Was Similar With Extended follow-up Through the End of the Randomized Blinded Phase</vt:lpstr>
      <vt:lpstr>ISR Incidence Was Consistent with the Primary Analysis1 and Most Were Low-Grade</vt:lpstr>
      <vt:lpstr>PURPOSE 2 Conclusions</vt:lpstr>
      <vt:lpstr>PURPOSE 2 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Efficacy and Safety of B/F/TAF in Hispanic/Latine and Black Adults With HIV-1 Initiating First-Line Therapy: 5-Year Follow-up From Two Phase 3 Studies  Internal Kick-off call: 6 Aug 2024</dc:title>
  <dc:creator>Aspire Scientific_JNB</dc:creator>
  <cp:lastModifiedBy>Aspire Scientific_TD</cp:lastModifiedBy>
  <cp:revision>2</cp:revision>
  <dcterms:created xsi:type="dcterms:W3CDTF">2024-07-22T12:08:16Z</dcterms:created>
  <dcterms:modified xsi:type="dcterms:W3CDTF">2026-02-24T12:43:21Z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de74a9-4f8a-4c74-b507-22417e17d25b_Enabled">
    <vt:lpwstr>true</vt:lpwstr>
  </property>
  <property fmtid="{D5CDD505-2E9C-101B-9397-08002B2CF9AE}" pid="3" name="MSIP_Label_16de74a9-4f8a-4c74-b507-22417e17d25b_SetDate">
    <vt:lpwstr>2024-08-02T19:00:17Z</vt:lpwstr>
  </property>
  <property fmtid="{D5CDD505-2E9C-101B-9397-08002B2CF9AE}" pid="4" name="MSIP_Label_16de74a9-4f8a-4c74-b507-22417e17d25b_Method">
    <vt:lpwstr>Privileged</vt:lpwstr>
  </property>
  <property fmtid="{D5CDD505-2E9C-101B-9397-08002B2CF9AE}" pid="5" name="MSIP_Label_16de74a9-4f8a-4c74-b507-22417e17d25b_Name">
    <vt:lpwstr>16de74a9-4f8a-4c74-b507-22417e17d25b</vt:lpwstr>
  </property>
  <property fmtid="{D5CDD505-2E9C-101B-9397-08002B2CF9AE}" pid="6" name="MSIP_Label_16de74a9-4f8a-4c74-b507-22417e17d25b_SiteId">
    <vt:lpwstr>a5a8bcaa-3292-41e6-b735-5e8b21f4dbfd</vt:lpwstr>
  </property>
  <property fmtid="{D5CDD505-2E9C-101B-9397-08002B2CF9AE}" pid="7" name="MSIP_Label_16de74a9-4f8a-4c74-b507-22417e17d25b_ActionId">
    <vt:lpwstr>572a7e96-df60-4625-bd7d-7d60ed4c674b</vt:lpwstr>
  </property>
  <property fmtid="{D5CDD505-2E9C-101B-9397-08002B2CF9AE}" pid="8" name="MSIP_Label_16de74a9-4f8a-4c74-b507-22417e17d25b_ContentBits">
    <vt:lpwstr>0</vt:lpwstr>
  </property>
  <property fmtid="{D5CDD505-2E9C-101B-9397-08002B2CF9AE}" pid="9" name="ContentTypeId">
    <vt:lpwstr>0x010100E0D7DBB2BBDE824996CF90BF5635FA1E</vt:lpwstr>
  </property>
  <property fmtid="{D5CDD505-2E9C-101B-9397-08002B2CF9AE}" pid="10" name="Order">
    <vt:r8>29800</vt:r8>
  </property>
  <property fmtid="{D5CDD505-2E9C-101B-9397-08002B2CF9AE}" pid="11" name="MediaServiceImageTags">
    <vt:lpwstr/>
  </property>
</Properties>
</file>