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8" r:id="rId5"/>
  </p:sldIdLst>
  <p:sldSz cx="32918400" cy="21945600"/>
  <p:notesSz cx="6858000" cy="9144000"/>
  <p:defaultTextStyle>
    <a:defPPr>
      <a:defRPr lang="en-US"/>
    </a:defPPr>
    <a:lvl1pPr marL="0" algn="l" defTabSz="2633302" rtl="0" eaLnBrk="1" latinLnBrk="0" hangingPunct="1">
      <a:defRPr sz="5184" kern="1200">
        <a:solidFill>
          <a:schemeClr val="tx1"/>
        </a:solidFill>
        <a:latin typeface="+mn-lt"/>
        <a:ea typeface="+mn-ea"/>
        <a:cs typeface="+mn-cs"/>
      </a:defRPr>
    </a:lvl1pPr>
    <a:lvl2pPr marL="1316652" algn="l" defTabSz="2633302" rtl="0" eaLnBrk="1" latinLnBrk="0" hangingPunct="1">
      <a:defRPr sz="5184" kern="1200">
        <a:solidFill>
          <a:schemeClr val="tx1"/>
        </a:solidFill>
        <a:latin typeface="+mn-lt"/>
        <a:ea typeface="+mn-ea"/>
        <a:cs typeface="+mn-cs"/>
      </a:defRPr>
    </a:lvl2pPr>
    <a:lvl3pPr marL="2633302" algn="l" defTabSz="2633302" rtl="0" eaLnBrk="1" latinLnBrk="0" hangingPunct="1">
      <a:defRPr sz="5184" kern="1200">
        <a:solidFill>
          <a:schemeClr val="tx1"/>
        </a:solidFill>
        <a:latin typeface="+mn-lt"/>
        <a:ea typeface="+mn-ea"/>
        <a:cs typeface="+mn-cs"/>
      </a:defRPr>
    </a:lvl3pPr>
    <a:lvl4pPr marL="3949955" algn="l" defTabSz="2633302" rtl="0" eaLnBrk="1" latinLnBrk="0" hangingPunct="1">
      <a:defRPr sz="5184" kern="1200">
        <a:solidFill>
          <a:schemeClr val="tx1"/>
        </a:solidFill>
        <a:latin typeface="+mn-lt"/>
        <a:ea typeface="+mn-ea"/>
        <a:cs typeface="+mn-cs"/>
      </a:defRPr>
    </a:lvl4pPr>
    <a:lvl5pPr marL="5266607" algn="l" defTabSz="2633302" rtl="0" eaLnBrk="1" latinLnBrk="0" hangingPunct="1">
      <a:defRPr sz="5184" kern="1200">
        <a:solidFill>
          <a:schemeClr val="tx1"/>
        </a:solidFill>
        <a:latin typeface="+mn-lt"/>
        <a:ea typeface="+mn-ea"/>
        <a:cs typeface="+mn-cs"/>
      </a:defRPr>
    </a:lvl5pPr>
    <a:lvl6pPr marL="6583260" algn="l" defTabSz="2633302" rtl="0" eaLnBrk="1" latinLnBrk="0" hangingPunct="1">
      <a:defRPr sz="5184" kern="1200">
        <a:solidFill>
          <a:schemeClr val="tx1"/>
        </a:solidFill>
        <a:latin typeface="+mn-lt"/>
        <a:ea typeface="+mn-ea"/>
        <a:cs typeface="+mn-cs"/>
      </a:defRPr>
    </a:lvl6pPr>
    <a:lvl7pPr marL="7899909" algn="l" defTabSz="2633302" rtl="0" eaLnBrk="1" latinLnBrk="0" hangingPunct="1">
      <a:defRPr sz="5184" kern="1200">
        <a:solidFill>
          <a:schemeClr val="tx1"/>
        </a:solidFill>
        <a:latin typeface="+mn-lt"/>
        <a:ea typeface="+mn-ea"/>
        <a:cs typeface="+mn-cs"/>
      </a:defRPr>
    </a:lvl7pPr>
    <a:lvl8pPr marL="9216562" algn="l" defTabSz="2633302" rtl="0" eaLnBrk="1" latinLnBrk="0" hangingPunct="1">
      <a:defRPr sz="5184" kern="1200">
        <a:solidFill>
          <a:schemeClr val="tx1"/>
        </a:solidFill>
        <a:latin typeface="+mn-lt"/>
        <a:ea typeface="+mn-ea"/>
        <a:cs typeface="+mn-cs"/>
      </a:defRPr>
    </a:lvl8pPr>
    <a:lvl9pPr marL="10533214" algn="l" defTabSz="263330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2C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19" autoAdjust="0"/>
    <p:restoredTop sz="96866" autoAdjust="0"/>
  </p:normalViewPr>
  <p:slideViewPr>
    <p:cSldViewPr snapToGrid="0">
      <p:cViewPr varScale="1">
        <p:scale>
          <a:sx n="28" d="100"/>
          <a:sy n="28" d="100"/>
        </p:scale>
        <p:origin x="678" y="249"/>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49249-3C94-45FF-A0C3-BE277A946A70}" type="datetimeFigureOut">
              <a:rPr lang="en-US" smtClean="0"/>
              <a:t>2/23/2026</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0EB21-4D03-416A-BE17-B1DC82A8FDF2}" type="slidenum">
              <a:rPr lang="en-US" smtClean="0"/>
              <a:t>‹#›</a:t>
            </a:fld>
            <a:endParaRPr lang="en-US"/>
          </a:p>
        </p:txBody>
      </p:sp>
    </p:spTree>
    <p:extLst>
      <p:ext uri="{BB962C8B-B14F-4D97-AF65-F5344CB8AC3E}">
        <p14:creationId xmlns:p14="http://schemas.microsoft.com/office/powerpoint/2010/main" val="3885648042"/>
      </p:ext>
    </p:extLst>
  </p:cSld>
  <p:clrMap bg1="lt1" tx1="dk1" bg2="lt2" tx2="dk2" accent1="accent1" accent2="accent2" accent3="accent3" accent4="accent4" accent5="accent5" accent6="accent6" hlink="hlink" folHlink="folHlink"/>
  <p:notesStyle>
    <a:lvl1pPr marL="0" algn="l" defTabSz="2633302" rtl="0" eaLnBrk="1" latinLnBrk="0" hangingPunct="1">
      <a:defRPr sz="3456" kern="1200">
        <a:solidFill>
          <a:schemeClr val="tx1"/>
        </a:solidFill>
        <a:latin typeface="+mn-lt"/>
        <a:ea typeface="+mn-ea"/>
        <a:cs typeface="+mn-cs"/>
      </a:defRPr>
    </a:lvl1pPr>
    <a:lvl2pPr marL="1316652" algn="l" defTabSz="2633302" rtl="0" eaLnBrk="1" latinLnBrk="0" hangingPunct="1">
      <a:defRPr sz="3456" kern="1200">
        <a:solidFill>
          <a:schemeClr val="tx1"/>
        </a:solidFill>
        <a:latin typeface="+mn-lt"/>
        <a:ea typeface="+mn-ea"/>
        <a:cs typeface="+mn-cs"/>
      </a:defRPr>
    </a:lvl2pPr>
    <a:lvl3pPr marL="2633302" algn="l" defTabSz="2633302" rtl="0" eaLnBrk="1" latinLnBrk="0" hangingPunct="1">
      <a:defRPr sz="3456" kern="1200">
        <a:solidFill>
          <a:schemeClr val="tx1"/>
        </a:solidFill>
        <a:latin typeface="+mn-lt"/>
        <a:ea typeface="+mn-ea"/>
        <a:cs typeface="+mn-cs"/>
      </a:defRPr>
    </a:lvl3pPr>
    <a:lvl4pPr marL="3949955" algn="l" defTabSz="2633302" rtl="0" eaLnBrk="1" latinLnBrk="0" hangingPunct="1">
      <a:defRPr sz="3456" kern="1200">
        <a:solidFill>
          <a:schemeClr val="tx1"/>
        </a:solidFill>
        <a:latin typeface="+mn-lt"/>
        <a:ea typeface="+mn-ea"/>
        <a:cs typeface="+mn-cs"/>
      </a:defRPr>
    </a:lvl4pPr>
    <a:lvl5pPr marL="5266607" algn="l" defTabSz="2633302" rtl="0" eaLnBrk="1" latinLnBrk="0" hangingPunct="1">
      <a:defRPr sz="3456" kern="1200">
        <a:solidFill>
          <a:schemeClr val="tx1"/>
        </a:solidFill>
        <a:latin typeface="+mn-lt"/>
        <a:ea typeface="+mn-ea"/>
        <a:cs typeface="+mn-cs"/>
      </a:defRPr>
    </a:lvl5pPr>
    <a:lvl6pPr marL="6583260" algn="l" defTabSz="2633302" rtl="0" eaLnBrk="1" latinLnBrk="0" hangingPunct="1">
      <a:defRPr sz="3456" kern="1200">
        <a:solidFill>
          <a:schemeClr val="tx1"/>
        </a:solidFill>
        <a:latin typeface="+mn-lt"/>
        <a:ea typeface="+mn-ea"/>
        <a:cs typeface="+mn-cs"/>
      </a:defRPr>
    </a:lvl6pPr>
    <a:lvl7pPr marL="7899909" algn="l" defTabSz="2633302" rtl="0" eaLnBrk="1" latinLnBrk="0" hangingPunct="1">
      <a:defRPr sz="3456" kern="1200">
        <a:solidFill>
          <a:schemeClr val="tx1"/>
        </a:solidFill>
        <a:latin typeface="+mn-lt"/>
        <a:ea typeface="+mn-ea"/>
        <a:cs typeface="+mn-cs"/>
      </a:defRPr>
    </a:lvl7pPr>
    <a:lvl8pPr marL="9216562" algn="l" defTabSz="2633302" rtl="0" eaLnBrk="1" latinLnBrk="0" hangingPunct="1">
      <a:defRPr sz="3456" kern="1200">
        <a:solidFill>
          <a:schemeClr val="tx1"/>
        </a:solidFill>
        <a:latin typeface="+mn-lt"/>
        <a:ea typeface="+mn-ea"/>
        <a:cs typeface="+mn-cs"/>
      </a:defRPr>
    </a:lvl8pPr>
    <a:lvl9pPr marL="10533214" algn="l" defTabSz="2633302" rtl="0" eaLnBrk="1" latinLnBrk="0" hangingPunct="1">
      <a:defRPr sz="34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81700" y="5800498"/>
            <a:ext cx="24688800" cy="6208675"/>
          </a:xfrm>
        </p:spPr>
        <p:txBody>
          <a:bodyPr anchor="b" anchorCtr="1">
            <a:normAutofit/>
          </a:bodyPr>
          <a:lstStyle>
            <a:lvl1pPr marL="0" algn="ctr" defTabSz="2468880" rtl="0" eaLnBrk="1" latinLnBrk="0" hangingPunct="1">
              <a:lnSpc>
                <a:spcPct val="100000"/>
              </a:lnSpc>
              <a:defRPr lang="en-US" sz="10800" b="1" kern="4000" cap="none" baseline="0" dirty="0">
                <a:solidFill>
                  <a:srgbClr val="582C5F"/>
                </a:solidFill>
                <a:latin typeface="Trebuchet MS" panose="020B0603020202020204" pitchFamily="34" charset="0"/>
                <a:ea typeface="+mn-ea"/>
                <a:cs typeface="+mn-cs"/>
              </a:defRPr>
            </a:lvl1pPr>
          </a:lstStyle>
          <a:p>
            <a:r>
              <a:rPr lang="en-US" dirty="0"/>
              <a:t>Click to edit Master title style</a:t>
            </a:r>
          </a:p>
        </p:txBody>
      </p:sp>
      <p:sp>
        <p:nvSpPr>
          <p:cNvPr id="3" name="Subtitle 2"/>
          <p:cNvSpPr>
            <a:spLocks noGrp="1"/>
          </p:cNvSpPr>
          <p:nvPr>
            <p:ph type="subTitle" idx="1"/>
          </p:nvPr>
        </p:nvSpPr>
        <p:spPr>
          <a:xfrm>
            <a:off x="4381700" y="12422632"/>
            <a:ext cx="24688800" cy="2649341"/>
          </a:xfrm>
        </p:spPr>
        <p:txBody>
          <a:bodyPr anchor="ctr" anchorCtr="0">
            <a:normAutofit/>
          </a:bodyPr>
          <a:lstStyle>
            <a:lvl1pPr marL="0" indent="0" algn="ctr">
              <a:lnSpc>
                <a:spcPct val="100000"/>
              </a:lnSpc>
              <a:buNone/>
              <a:defRPr lang="en-US" sz="5400" b="1" kern="2000" baseline="0" dirty="0">
                <a:solidFill>
                  <a:schemeClr val="tx1"/>
                </a:solidFill>
                <a:latin typeface="+mn-lt"/>
                <a:ea typeface="+mn-ea"/>
                <a:cs typeface="+mn-cs"/>
              </a:defRPr>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dirty="0"/>
              <a:t>Click to edit Master subtitle style</a:t>
            </a:r>
          </a:p>
        </p:txBody>
      </p:sp>
      <p:sp>
        <p:nvSpPr>
          <p:cNvPr id="8" name="Rectangle 7"/>
          <p:cNvSpPr/>
          <p:nvPr userDrawn="1"/>
        </p:nvSpPr>
        <p:spPr>
          <a:xfrm>
            <a:off x="972028" y="21131784"/>
            <a:ext cx="31946376" cy="507831"/>
          </a:xfrm>
          <a:prstGeom prst="rect">
            <a:avLst/>
          </a:prstGeom>
        </p:spPr>
        <p:txBody>
          <a:bodyPr wrap="square">
            <a:spAutoFit/>
          </a:bodyPr>
          <a:lstStyle/>
          <a:p>
            <a:pPr algn="ctr"/>
            <a:r>
              <a:rPr lang="en-US" sz="2700" b="1" dirty="0">
                <a:solidFill>
                  <a:srgbClr val="002060"/>
                </a:solidFill>
              </a:rPr>
              <a:t>Disclaimer: </a:t>
            </a:r>
            <a:r>
              <a:rPr lang="en-US" sz="2700" dirty="0">
                <a:solidFill>
                  <a:srgbClr val="002060"/>
                </a:solidFill>
              </a:rPr>
              <a:t>The views expressed in this presentation are those of the authors and do not reflect the official policy of the Department of Army/Navy/Air Force, Department of War, or the U.S. Government.</a:t>
            </a:r>
          </a:p>
        </p:txBody>
      </p:sp>
      <p:cxnSp>
        <p:nvCxnSpPr>
          <p:cNvPr id="9" name="Straight Connector 8"/>
          <p:cNvCxnSpPr/>
          <p:nvPr userDrawn="1"/>
        </p:nvCxnSpPr>
        <p:spPr>
          <a:xfrm>
            <a:off x="0" y="2747925"/>
            <a:ext cx="32918400" cy="26358"/>
          </a:xfrm>
          <a:prstGeom prst="line">
            <a:avLst/>
          </a:prstGeom>
          <a:ln w="44450">
            <a:solidFill>
              <a:srgbClr val="532E63"/>
            </a:solidFill>
          </a:ln>
        </p:spPr>
        <p:style>
          <a:lnRef idx="3">
            <a:schemeClr val="accent5"/>
          </a:lnRef>
          <a:fillRef idx="0">
            <a:schemeClr val="accent5"/>
          </a:fillRef>
          <a:effectRef idx="2">
            <a:schemeClr val="accent5"/>
          </a:effectRef>
          <a:fontRef idx="minor">
            <a:schemeClr val="tx1"/>
          </a:fontRef>
        </p:style>
      </p:cxnSp>
      <p:sp>
        <p:nvSpPr>
          <p:cNvPr id="15" name="Text Placeholder 14"/>
          <p:cNvSpPr>
            <a:spLocks noGrp="1"/>
          </p:cNvSpPr>
          <p:nvPr>
            <p:ph type="body" sz="quarter" idx="10"/>
          </p:nvPr>
        </p:nvSpPr>
        <p:spPr>
          <a:xfrm>
            <a:off x="4380548" y="15453365"/>
            <a:ext cx="24688800" cy="2590800"/>
          </a:xfrm>
        </p:spPr>
        <p:txBody>
          <a:bodyPr>
            <a:normAutofit/>
          </a:bodyPr>
          <a:lstStyle>
            <a:lvl1pPr marL="0" indent="0" algn="ctr">
              <a:lnSpc>
                <a:spcPct val="100000"/>
              </a:lnSpc>
              <a:buNone/>
              <a:defRPr lang="en-US" sz="2970" kern="1000" baseline="0" dirty="0" smtClean="0">
                <a:solidFill>
                  <a:schemeClr val="tx1"/>
                </a:solidFill>
                <a:latin typeface="+mn-lt"/>
                <a:ea typeface="+mn-ea"/>
                <a:cs typeface="+mn-cs"/>
              </a:defRPr>
            </a:lvl1pPr>
          </a:lstStyle>
          <a:p>
            <a:pPr lvl="0"/>
            <a:r>
              <a:rPr lang="en-US" dirty="0"/>
              <a:t>Click to edit Master text styles</a:t>
            </a:r>
          </a:p>
        </p:txBody>
      </p:sp>
      <p:pic>
        <p:nvPicPr>
          <p:cNvPr id="5" name="Picture 4">
            <a:extLst>
              <a:ext uri="{FF2B5EF4-FFF2-40B4-BE49-F238E27FC236}">
                <a16:creationId xmlns:a16="http://schemas.microsoft.com/office/drawing/2014/main" id="{4FCB6F78-FA76-63FE-37FA-DFCE5CC4EE05}"/>
              </a:ext>
            </a:extLst>
          </p:cNvPr>
          <p:cNvPicPr>
            <a:picLocks noChangeAspect="1"/>
          </p:cNvPicPr>
          <p:nvPr userDrawn="1"/>
        </p:nvPicPr>
        <p:blipFill>
          <a:blip r:embed="rId2"/>
          <a:stretch>
            <a:fillRect/>
          </a:stretch>
        </p:blipFill>
        <p:spPr>
          <a:xfrm>
            <a:off x="29069348" y="409397"/>
            <a:ext cx="1980854" cy="1957136"/>
          </a:xfrm>
          <a:prstGeom prst="rect">
            <a:avLst/>
          </a:prstGeom>
        </p:spPr>
      </p:pic>
    </p:spTree>
    <p:extLst>
      <p:ext uri="{BB962C8B-B14F-4D97-AF65-F5344CB8AC3E}">
        <p14:creationId xmlns:p14="http://schemas.microsoft.com/office/powerpoint/2010/main" val="68242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12104067" y="2553911"/>
            <a:ext cx="8637403" cy="674031"/>
          </a:xfrm>
          <a:solidFill>
            <a:srgbClr val="582C5F"/>
          </a:solidFill>
        </p:spPr>
        <p:txBody>
          <a:bodyPr wrap="square">
            <a:spAutoFit/>
          </a:bodyPr>
          <a:lstStyle>
            <a:lvl1pPr marL="0" indent="0" algn="ctr">
              <a:buNone/>
              <a:defRPr lang="en-US" sz="378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0" y="3594173"/>
            <a:ext cx="10379853" cy="855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0"/>
          </p:nvPr>
        </p:nvSpPr>
        <p:spPr>
          <a:xfrm>
            <a:off x="22541387" y="3593736"/>
            <a:ext cx="10369296" cy="85547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11"/>
          </p:nvPr>
        </p:nvSpPr>
        <p:spPr>
          <a:xfrm>
            <a:off x="1" y="13550541"/>
            <a:ext cx="10381298" cy="746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Content Placeholder 16"/>
          <p:cNvSpPr>
            <a:spLocks noGrp="1"/>
          </p:cNvSpPr>
          <p:nvPr>
            <p:ph sz="quarter" idx="12"/>
          </p:nvPr>
        </p:nvSpPr>
        <p:spPr>
          <a:xfrm>
            <a:off x="22528530" y="13550541"/>
            <a:ext cx="10389870" cy="746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14"/>
          </p:nvPr>
        </p:nvSpPr>
        <p:spPr>
          <a:xfrm>
            <a:off x="12104374" y="3328129"/>
            <a:ext cx="8636795" cy="13949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11"/>
          <p:cNvSpPr>
            <a:spLocks noGrp="1"/>
          </p:cNvSpPr>
          <p:nvPr>
            <p:ph type="body" sz="quarter" idx="15" hasCustomPrompt="1"/>
          </p:nvPr>
        </p:nvSpPr>
        <p:spPr>
          <a:xfrm>
            <a:off x="0" y="277799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1" name="Text Placeholder 11"/>
          <p:cNvSpPr>
            <a:spLocks noGrp="1"/>
          </p:cNvSpPr>
          <p:nvPr>
            <p:ph type="body" sz="quarter" idx="16" hasCustomPrompt="1"/>
          </p:nvPr>
        </p:nvSpPr>
        <p:spPr>
          <a:xfrm>
            <a:off x="0" y="1274495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2" name="Text Placeholder 11"/>
          <p:cNvSpPr>
            <a:spLocks noGrp="1"/>
          </p:cNvSpPr>
          <p:nvPr>
            <p:ph type="body" sz="quarter" idx="17" hasCustomPrompt="1"/>
          </p:nvPr>
        </p:nvSpPr>
        <p:spPr>
          <a:xfrm>
            <a:off x="22541387" y="277799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3" name="Text Placeholder 11"/>
          <p:cNvSpPr>
            <a:spLocks noGrp="1"/>
          </p:cNvSpPr>
          <p:nvPr>
            <p:ph type="body" sz="quarter" idx="18" hasCustomPrompt="1"/>
          </p:nvPr>
        </p:nvSpPr>
        <p:spPr>
          <a:xfrm>
            <a:off x="22541387" y="1274495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Tree>
    <p:extLst>
      <p:ext uri="{BB962C8B-B14F-4D97-AF65-F5344CB8AC3E}">
        <p14:creationId xmlns:p14="http://schemas.microsoft.com/office/powerpoint/2010/main" val="4113219114"/>
      </p:ext>
    </p:extLst>
  </p:cSld>
  <p:clrMapOvr>
    <a:masterClrMapping/>
  </p:clrMapOvr>
  <p:extLst>
    <p:ext uri="{DCECCB84-F9BA-43D5-87BE-67443E8EF086}">
      <p15:sldGuideLst xmlns:p15="http://schemas.microsoft.com/office/powerpoint/2012/main">
        <p15:guide id="1" orient="horz" pos="2304" userDrawn="1">
          <p15:clr>
            <a:srgbClr val="FBAE40"/>
          </p15:clr>
        </p15:guide>
        <p15:guide id="2" pos="6545" userDrawn="1">
          <p15:clr>
            <a:srgbClr val="FBAE40"/>
          </p15:clr>
        </p15:guide>
        <p15:guide id="3" pos="14191" userDrawn="1">
          <p15:clr>
            <a:srgbClr val="FBAE40"/>
          </p15:clr>
        </p15:guide>
        <p15:guide id="4" orient="horz" pos="86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No bullet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12104067" y="2553911"/>
            <a:ext cx="8637403" cy="674031"/>
          </a:xfrm>
          <a:solidFill>
            <a:srgbClr val="582C5F"/>
          </a:solidFill>
        </p:spPr>
        <p:txBody>
          <a:bodyPr wrap="square">
            <a:spAutoFit/>
          </a:bodyPr>
          <a:lstStyle>
            <a:lvl1pPr marL="0" indent="0" algn="ctr">
              <a:buNone/>
              <a:defRPr lang="en-US" sz="378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0" y="3594173"/>
            <a:ext cx="10379853" cy="8554288"/>
          </a:xfrm>
        </p:spPr>
        <p:txBody>
          <a:bodyPr lIns="182880" tIns="45720" rIns="182880" bIns="45720"/>
          <a:lstStyle>
            <a:lvl1pPr marL="154305" indent="-154305">
              <a:buFont typeface="Arial" panose="020B0604020202020204" pitchFamily="34" charset="0"/>
              <a:buChar char=" "/>
              <a:defRPr/>
            </a:lvl1pPr>
            <a:lvl2pPr marL="617220" indent="-441485">
              <a:buFont typeface="Arial" panose="020B0604020202020204" pitchFamily="34" charset="0"/>
              <a:buChar char="•"/>
              <a:defRPr/>
            </a:lvl2pPr>
            <a:lvl3pPr marL="1080135" indent="-458630">
              <a:buFont typeface="Calibri" panose="020F0502020204030204" pitchFamily="34" charset="0"/>
              <a:buChar char="−"/>
              <a:defRPr/>
            </a:lvl3pPr>
            <a:lvl4pPr marL="1543050" indent="-471488">
              <a:buFont typeface="Wingdings" panose="05000000000000000000" pitchFamily="2" charset="2"/>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0"/>
          </p:nvPr>
        </p:nvSpPr>
        <p:spPr>
          <a:xfrm>
            <a:off x="22541387" y="3593736"/>
            <a:ext cx="10369296" cy="8554720"/>
          </a:xfrm>
        </p:spPr>
        <p:txBody>
          <a:bodyPr vert="horz" lIns="182880" tIns="45720" rIns="182880" bIns="45720" rtlCol="0">
            <a:normAutofit/>
          </a:bodyPr>
          <a:lstStyle>
            <a:lvl1pPr marL="0" indent="0">
              <a:buFont typeface="Arial" panose="020B0604020202020204" pitchFamily="34" charset="0"/>
              <a:buChar char=" "/>
              <a:defRPr lang="en-US" dirty="0" smtClean="0"/>
            </a:lvl1pPr>
            <a:lvl2pPr>
              <a:defRPr lang="en-US" dirty="0" smtClean="0"/>
            </a:lvl2pPr>
            <a:lvl3pPr>
              <a:defRPr lang="en-US" dirty="0" smtClean="0"/>
            </a:lvl3pPr>
            <a:lvl4pPr>
              <a:defRPr lang="en-US" dirty="0"/>
            </a:lvl4pPr>
          </a:lstStyle>
          <a:p>
            <a:pPr marL="154305" lvl="0" indent="-154305">
              <a:buChar char=" "/>
            </a:pPr>
            <a:r>
              <a:rPr lang="en-US" dirty="0"/>
              <a:t>Click to edit Master text styles</a:t>
            </a:r>
          </a:p>
          <a:p>
            <a:pPr marL="617220" lvl="1">
              <a:buFont typeface="Arial" panose="020B0604020202020204" pitchFamily="34" charset="0"/>
              <a:buChar char="•"/>
            </a:pPr>
            <a:r>
              <a:rPr lang="en-US" dirty="0"/>
              <a:t>Second level</a:t>
            </a:r>
          </a:p>
          <a:p>
            <a:pPr marL="1080135" lvl="2">
              <a:buFont typeface="Calibri" panose="020F0502020204030204" pitchFamily="34" charset="0"/>
              <a:buChar char="−"/>
            </a:pPr>
            <a:r>
              <a:rPr lang="en-US" dirty="0"/>
              <a:t>Third level</a:t>
            </a:r>
          </a:p>
          <a:p>
            <a:pPr marL="1543050" lvl="3">
              <a:buFont typeface="Wingdings" panose="05000000000000000000" pitchFamily="2" charset="2"/>
              <a:buChar char="§"/>
            </a:pPr>
            <a:r>
              <a:rPr lang="en-US" dirty="0"/>
              <a:t>Fourth level</a:t>
            </a:r>
          </a:p>
        </p:txBody>
      </p:sp>
      <p:sp>
        <p:nvSpPr>
          <p:cNvPr id="15" name="Content Placeholder 14"/>
          <p:cNvSpPr>
            <a:spLocks noGrp="1"/>
          </p:cNvSpPr>
          <p:nvPr>
            <p:ph sz="quarter" idx="11"/>
          </p:nvPr>
        </p:nvSpPr>
        <p:spPr>
          <a:xfrm>
            <a:off x="1" y="13550541"/>
            <a:ext cx="10381298" cy="7467600"/>
          </a:xfrm>
        </p:spPr>
        <p:txBody>
          <a:bodyPr vert="horz" lIns="182880" tIns="45720" rIns="182880" bIns="45720" rtlCol="0">
            <a:normAutofit/>
          </a:bodyPr>
          <a:lstStyle>
            <a:lvl1pPr marL="0" indent="0">
              <a:buFont typeface="Arial" panose="020B0604020202020204" pitchFamily="34" charset="0"/>
              <a:buChar char=" "/>
              <a:defRPr lang="en-US" dirty="0" smtClean="0"/>
            </a:lvl1pPr>
            <a:lvl2pPr>
              <a:defRPr lang="en-US" dirty="0" smtClean="0"/>
            </a:lvl2pPr>
            <a:lvl3pPr>
              <a:defRPr lang="en-US" dirty="0" smtClean="0"/>
            </a:lvl3pPr>
            <a:lvl4pPr>
              <a:defRPr lang="en-US" dirty="0"/>
            </a:lvl4pPr>
          </a:lstStyle>
          <a:p>
            <a:pPr marL="154305" lvl="0" indent="-154305">
              <a:buChar char=" "/>
            </a:pPr>
            <a:r>
              <a:rPr lang="en-US" dirty="0"/>
              <a:t>Click to edit Master text styles</a:t>
            </a:r>
          </a:p>
          <a:p>
            <a:pPr marL="617220" lvl="1">
              <a:buFont typeface="Arial" panose="020B0604020202020204" pitchFamily="34" charset="0"/>
              <a:buChar char="•"/>
            </a:pPr>
            <a:r>
              <a:rPr lang="en-US" dirty="0"/>
              <a:t>Second level</a:t>
            </a:r>
          </a:p>
          <a:p>
            <a:pPr marL="1080135" lvl="2">
              <a:buFont typeface="Calibri" panose="020F0502020204030204" pitchFamily="34" charset="0"/>
              <a:buChar char="−"/>
            </a:pPr>
            <a:r>
              <a:rPr lang="en-US" dirty="0"/>
              <a:t>Third level</a:t>
            </a:r>
          </a:p>
          <a:p>
            <a:pPr marL="1543050" lvl="3">
              <a:buFont typeface="Wingdings" panose="05000000000000000000" pitchFamily="2" charset="2"/>
              <a:buChar char="§"/>
            </a:pPr>
            <a:r>
              <a:rPr lang="en-US" dirty="0"/>
              <a:t>Fourth level</a:t>
            </a:r>
          </a:p>
        </p:txBody>
      </p:sp>
      <p:sp>
        <p:nvSpPr>
          <p:cNvPr id="17" name="Content Placeholder 16"/>
          <p:cNvSpPr>
            <a:spLocks noGrp="1"/>
          </p:cNvSpPr>
          <p:nvPr>
            <p:ph sz="quarter" idx="12"/>
          </p:nvPr>
        </p:nvSpPr>
        <p:spPr>
          <a:xfrm>
            <a:off x="22528530" y="13550541"/>
            <a:ext cx="10389870" cy="7467600"/>
          </a:xfrm>
        </p:spPr>
        <p:txBody>
          <a:bodyPr vert="horz" lIns="182880" tIns="45720" rIns="182880" bIns="45720" rtlCol="0">
            <a:normAutofit/>
          </a:bodyPr>
          <a:lstStyle>
            <a:lvl1pPr marL="0" indent="0">
              <a:buFont typeface="Arial" panose="020B0604020202020204" pitchFamily="34" charset="0"/>
              <a:buChar char=" "/>
              <a:defRPr lang="en-US" dirty="0" smtClean="0"/>
            </a:lvl1pPr>
            <a:lvl2pPr>
              <a:defRPr lang="en-US" dirty="0" smtClean="0"/>
            </a:lvl2pPr>
            <a:lvl3pPr>
              <a:defRPr lang="en-US" dirty="0" smtClean="0"/>
            </a:lvl3pPr>
            <a:lvl4pPr>
              <a:defRPr lang="en-US" dirty="0"/>
            </a:lvl4pPr>
          </a:lstStyle>
          <a:p>
            <a:pPr marL="154305" lvl="0" indent="-154305">
              <a:buChar char=" "/>
            </a:pPr>
            <a:r>
              <a:rPr lang="en-US" dirty="0"/>
              <a:t>Click to edit Master text styles</a:t>
            </a:r>
          </a:p>
          <a:p>
            <a:pPr marL="617220" lvl="1">
              <a:buFont typeface="Arial" panose="020B0604020202020204" pitchFamily="34" charset="0"/>
              <a:buChar char="•"/>
            </a:pPr>
            <a:r>
              <a:rPr lang="en-US" dirty="0"/>
              <a:t>Second level</a:t>
            </a:r>
          </a:p>
          <a:p>
            <a:pPr marL="1080135" lvl="2">
              <a:buFont typeface="Calibri" panose="020F0502020204030204" pitchFamily="34" charset="0"/>
              <a:buChar char="−"/>
            </a:pPr>
            <a:r>
              <a:rPr lang="en-US" dirty="0"/>
              <a:t>Third level</a:t>
            </a:r>
          </a:p>
          <a:p>
            <a:pPr marL="1543050" lvl="3">
              <a:buFont typeface="Wingdings" panose="05000000000000000000" pitchFamily="2" charset="2"/>
              <a:buChar char="§"/>
            </a:pPr>
            <a:r>
              <a:rPr lang="en-US" dirty="0"/>
              <a:t>Fourth level</a:t>
            </a:r>
          </a:p>
        </p:txBody>
      </p:sp>
      <p:sp>
        <p:nvSpPr>
          <p:cNvPr id="19" name="Content Placeholder 18"/>
          <p:cNvSpPr>
            <a:spLocks noGrp="1"/>
          </p:cNvSpPr>
          <p:nvPr>
            <p:ph sz="quarter" idx="14"/>
          </p:nvPr>
        </p:nvSpPr>
        <p:spPr>
          <a:xfrm>
            <a:off x="12104374" y="3328129"/>
            <a:ext cx="8636795" cy="13949680"/>
          </a:xfrm>
        </p:spPr>
        <p:txBody>
          <a:bodyPr vert="horz" lIns="182880" tIns="45720" rIns="182880" bIns="45720" rtlCol="0">
            <a:normAutofit/>
          </a:bodyPr>
          <a:lstStyle>
            <a:lvl1pPr marL="0" indent="0">
              <a:buFont typeface="Arial" panose="020B0604020202020204" pitchFamily="34" charset="0"/>
              <a:buChar char=" "/>
              <a:defRPr lang="en-US" dirty="0" smtClean="0"/>
            </a:lvl1pPr>
            <a:lvl2pPr>
              <a:defRPr lang="en-US" dirty="0" smtClean="0"/>
            </a:lvl2pPr>
            <a:lvl3pPr>
              <a:defRPr lang="en-US" dirty="0" smtClean="0"/>
            </a:lvl3pPr>
            <a:lvl4pPr>
              <a:defRPr lang="en-US" dirty="0"/>
            </a:lvl4pPr>
          </a:lstStyle>
          <a:p>
            <a:pPr marL="154305" lvl="0" indent="-154305">
              <a:buChar char=" "/>
            </a:pPr>
            <a:r>
              <a:rPr lang="en-US" dirty="0"/>
              <a:t>Click to edit Master text styles</a:t>
            </a:r>
          </a:p>
          <a:p>
            <a:pPr marL="617220" lvl="1">
              <a:buFont typeface="Arial" panose="020B0604020202020204" pitchFamily="34" charset="0"/>
              <a:buChar char="•"/>
            </a:pPr>
            <a:r>
              <a:rPr lang="en-US" dirty="0"/>
              <a:t>Second level</a:t>
            </a:r>
          </a:p>
          <a:p>
            <a:pPr marL="1080135" lvl="2">
              <a:buFont typeface="Calibri" panose="020F0502020204030204" pitchFamily="34" charset="0"/>
              <a:buChar char="−"/>
            </a:pPr>
            <a:r>
              <a:rPr lang="en-US" dirty="0"/>
              <a:t>Third level</a:t>
            </a:r>
          </a:p>
          <a:p>
            <a:pPr marL="1543050" lvl="3">
              <a:buFont typeface="Wingdings" panose="05000000000000000000" pitchFamily="2" charset="2"/>
              <a:buChar char="§"/>
            </a:pPr>
            <a:r>
              <a:rPr lang="en-US" dirty="0"/>
              <a:t>Fourth level</a:t>
            </a:r>
          </a:p>
        </p:txBody>
      </p:sp>
      <p:sp>
        <p:nvSpPr>
          <p:cNvPr id="20" name="Text Placeholder 11"/>
          <p:cNvSpPr>
            <a:spLocks noGrp="1"/>
          </p:cNvSpPr>
          <p:nvPr>
            <p:ph type="body" sz="quarter" idx="15" hasCustomPrompt="1"/>
          </p:nvPr>
        </p:nvSpPr>
        <p:spPr>
          <a:xfrm>
            <a:off x="0" y="277799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1" name="Text Placeholder 11"/>
          <p:cNvSpPr>
            <a:spLocks noGrp="1"/>
          </p:cNvSpPr>
          <p:nvPr>
            <p:ph type="body" sz="quarter" idx="16" hasCustomPrompt="1"/>
          </p:nvPr>
        </p:nvSpPr>
        <p:spPr>
          <a:xfrm>
            <a:off x="0" y="1274495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2" name="Text Placeholder 11"/>
          <p:cNvSpPr>
            <a:spLocks noGrp="1"/>
          </p:cNvSpPr>
          <p:nvPr>
            <p:ph type="body" sz="quarter" idx="17" hasCustomPrompt="1"/>
          </p:nvPr>
        </p:nvSpPr>
        <p:spPr>
          <a:xfrm>
            <a:off x="22541387" y="277799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
        <p:nvSpPr>
          <p:cNvPr id="23" name="Text Placeholder 11"/>
          <p:cNvSpPr>
            <a:spLocks noGrp="1"/>
          </p:cNvSpPr>
          <p:nvPr>
            <p:ph type="body" sz="quarter" idx="18" hasCustomPrompt="1"/>
          </p:nvPr>
        </p:nvSpPr>
        <p:spPr>
          <a:xfrm>
            <a:off x="22541387" y="12744952"/>
            <a:ext cx="10379853" cy="757130"/>
          </a:xfrm>
          <a:solidFill>
            <a:srgbClr val="582C5F"/>
          </a:solidFill>
        </p:spPr>
        <p:txBody>
          <a:bodyPr wrap="square" anchor="ctr" anchorCtr="1">
            <a:spAutoFit/>
          </a:bodyPr>
          <a:lstStyle>
            <a:lvl1pPr marL="0" indent="0" algn="ctr">
              <a:buNone/>
              <a:defRPr lang="en-US" sz="4320" b="1" smtClean="0">
                <a:solidFill>
                  <a:schemeClr val="bg1"/>
                </a:solidFill>
                <a:cs typeface="Arial" pitchFamily="34" charset="0"/>
              </a:defRPr>
            </a:lvl1pPr>
            <a:lvl2pPr>
              <a:defRPr lang="en-US" sz="4860" smtClean="0"/>
            </a:lvl2pPr>
            <a:lvl3pPr>
              <a:defRPr lang="en-US" sz="4860" smtClean="0"/>
            </a:lvl3pPr>
            <a:lvl4pPr>
              <a:defRPr lang="en-US" sz="4860" smtClean="0"/>
            </a:lvl4pPr>
            <a:lvl5pPr>
              <a:defRPr lang="en-US"/>
            </a:lvl5pPr>
          </a:lstStyle>
          <a:p>
            <a:pPr marL="0" lvl="0" algn="ctr" defTabSz="7194809" fontAlgn="auto">
              <a:spcBef>
                <a:spcPts val="0"/>
              </a:spcBef>
              <a:spcAft>
                <a:spcPts val="0"/>
              </a:spcAft>
            </a:pPr>
            <a:r>
              <a:rPr lang="en-US" dirty="0"/>
              <a:t>CLICK TO EDIT MASTER TEXT STYLES</a:t>
            </a:r>
          </a:p>
        </p:txBody>
      </p:sp>
    </p:spTree>
    <p:extLst>
      <p:ext uri="{BB962C8B-B14F-4D97-AF65-F5344CB8AC3E}">
        <p14:creationId xmlns:p14="http://schemas.microsoft.com/office/powerpoint/2010/main" val="975537368"/>
      </p:ext>
    </p:extLst>
  </p:cSld>
  <p:clrMapOvr>
    <a:masterClrMapping/>
  </p:clrMapOvr>
  <p:extLst>
    <p:ext uri="{DCECCB84-F9BA-43D5-87BE-67443E8EF086}">
      <p15:sldGuideLst xmlns:p15="http://schemas.microsoft.com/office/powerpoint/2012/main">
        <p15:guide id="1" orient="horz" pos="2304" userDrawn="1">
          <p15:clr>
            <a:srgbClr val="FBAE40"/>
          </p15:clr>
        </p15:guide>
        <p15:guide id="2" pos="6545" userDrawn="1">
          <p15:clr>
            <a:srgbClr val="FBAE40"/>
          </p15:clr>
        </p15:guide>
        <p15:guide id="3" pos="14191" userDrawn="1">
          <p15:clr>
            <a:srgbClr val="FBAE40"/>
          </p15:clr>
        </p15:guide>
        <p15:guide id="4" orient="horz" pos="86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ingle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hasCustomPrompt="1"/>
          </p:nvPr>
        </p:nvSpPr>
        <p:spPr>
          <a:xfrm>
            <a:off x="231457" y="2394856"/>
            <a:ext cx="32506920" cy="18584093"/>
          </a:xfrm>
        </p:spPr>
        <p:txBody>
          <a:bodyPr anchor="ctr" anchorCtr="1"/>
          <a:lstStyle>
            <a:lvl1pPr marL="0" indent="0" algn="ctr">
              <a:buNone/>
              <a:defRPr/>
            </a:lvl1pPr>
          </a:lstStyle>
          <a:p>
            <a:pPr lvl="0"/>
            <a:r>
              <a:rPr lang="en-US" dirty="0"/>
              <a:t>Click on icons to add object</a:t>
            </a:r>
          </a:p>
        </p:txBody>
      </p:sp>
    </p:spTree>
    <p:extLst>
      <p:ext uri="{BB962C8B-B14F-4D97-AF65-F5344CB8AC3E}">
        <p14:creationId xmlns:p14="http://schemas.microsoft.com/office/powerpoint/2010/main" val="278082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4709777" y="0"/>
            <a:ext cx="23454360" cy="2232813"/>
          </a:xfrm>
        </p:spPr>
        <p:txBody>
          <a:bodyPr/>
          <a:lstStyle/>
          <a:p>
            <a:r>
              <a:rPr lang="en-US"/>
              <a:t>Click to edit Master title style</a:t>
            </a:r>
          </a:p>
        </p:txBody>
      </p:sp>
    </p:spTree>
    <p:extLst>
      <p:ext uri="{BB962C8B-B14F-4D97-AF65-F5344CB8AC3E}">
        <p14:creationId xmlns:p14="http://schemas.microsoft.com/office/powerpoint/2010/main" val="479712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698672"/>
            <a:ext cx="10225861" cy="8794157"/>
          </a:xfrm>
          <a:prstGeom prst="rect">
            <a:avLst/>
          </a:prstGeom>
        </p:spPr>
        <p:txBody>
          <a:bodyPr vert="horz" lIns="320040" tIns="45720" rIns="3200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7"/>
          <p:cNvSpPr/>
          <p:nvPr userDrawn="1"/>
        </p:nvSpPr>
        <p:spPr>
          <a:xfrm>
            <a:off x="0" y="21042136"/>
            <a:ext cx="328961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rPr>
              <a:t>Disclaimer: </a:t>
            </a:r>
            <a:r>
              <a:rPr lang="en-US" sz="1800" b="0" i="1" kern="1200" dirty="0">
                <a:solidFill>
                  <a:schemeClr val="tx1"/>
                </a:solidFill>
                <a:effectLst/>
                <a:latin typeface="+mn-lt"/>
                <a:ea typeface="+mn-ea"/>
                <a:cs typeface="+mn-cs"/>
              </a:rPr>
              <a:t>The views expressed are those of the authors and do not reflect the official views of the Uniformed Services University of the Health Sciences, the Henry M. Jackson Foundation for the Advancement of Military Medicine, Inc., the National Institutes of Health or the Department of Health and Human Services, the Department of War, Defense Health Agency, the Departments of the Army, Navy or Air Force, and U.S. Government. This work was supported by the Assistant Secretary of Defense for Health Affairs endorsed by the Department of War, through the Walter Reed Army Institute of Research (WRAIR) under Award No. HT9425-24-3-0004. This research was funded, in part, by the U.S. National Institute of Allergy and Infectious Diseases, NIH. The investigators have adhered to the policies for protection of human participants as prescribed in AR 70–25.</a:t>
            </a:r>
            <a:endParaRPr lang="en-US" sz="1800" dirty="0">
              <a:solidFill>
                <a:srgbClr val="002060"/>
              </a:solidFill>
            </a:endParaRPr>
          </a:p>
        </p:txBody>
      </p:sp>
      <p:cxnSp>
        <p:nvCxnSpPr>
          <p:cNvPr id="11" name="Straight Connector 10"/>
          <p:cNvCxnSpPr/>
          <p:nvPr userDrawn="1"/>
        </p:nvCxnSpPr>
        <p:spPr>
          <a:xfrm>
            <a:off x="-22243" y="2232818"/>
            <a:ext cx="32918400" cy="26358"/>
          </a:xfrm>
          <a:prstGeom prst="line">
            <a:avLst/>
          </a:prstGeom>
          <a:ln w="44450">
            <a:solidFill>
              <a:srgbClr val="532E63"/>
            </a:solidFill>
          </a:ln>
        </p:spPr>
        <p:style>
          <a:lnRef idx="3">
            <a:schemeClr val="accent5"/>
          </a:lnRef>
          <a:fillRef idx="0">
            <a:schemeClr val="accent5"/>
          </a:fillRef>
          <a:effectRef idx="2">
            <a:schemeClr val="accent5"/>
          </a:effectRef>
          <a:fontRef idx="minor">
            <a:schemeClr val="tx1"/>
          </a:fontRef>
        </p:style>
      </p:cxnSp>
      <p:sp>
        <p:nvSpPr>
          <p:cNvPr id="2" name="Title Placeholder 1"/>
          <p:cNvSpPr>
            <a:spLocks noGrp="1"/>
          </p:cNvSpPr>
          <p:nvPr>
            <p:ph type="title"/>
          </p:nvPr>
        </p:nvSpPr>
        <p:spPr>
          <a:xfrm>
            <a:off x="6642846" y="0"/>
            <a:ext cx="21543533" cy="2194560"/>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1475" y="485263"/>
            <a:ext cx="5293490" cy="1264555"/>
          </a:xfrm>
          <a:prstGeom prst="rect">
            <a:avLst/>
          </a:prstGeom>
        </p:spPr>
      </p:pic>
      <p:pic>
        <p:nvPicPr>
          <p:cNvPr id="4" name="Picture 3">
            <a:extLst>
              <a:ext uri="{FF2B5EF4-FFF2-40B4-BE49-F238E27FC236}">
                <a16:creationId xmlns:a16="http://schemas.microsoft.com/office/drawing/2014/main" id="{9F3A2E71-19F7-1216-B921-3B88B5D11FAC}"/>
              </a:ext>
            </a:extLst>
          </p:cNvPr>
          <p:cNvPicPr>
            <a:picLocks noChangeAspect="1"/>
          </p:cNvPicPr>
          <p:nvPr userDrawn="1"/>
        </p:nvPicPr>
        <p:blipFill>
          <a:blip r:embed="rId8"/>
          <a:stretch>
            <a:fillRect/>
          </a:stretch>
        </p:blipFill>
        <p:spPr>
          <a:xfrm>
            <a:off x="28293629" y="138972"/>
            <a:ext cx="1980854" cy="1957136"/>
          </a:xfrm>
          <a:prstGeom prst="rect">
            <a:avLst/>
          </a:prstGeom>
        </p:spPr>
      </p:pic>
    </p:spTree>
    <p:extLst>
      <p:ext uri="{BB962C8B-B14F-4D97-AF65-F5344CB8AC3E}">
        <p14:creationId xmlns:p14="http://schemas.microsoft.com/office/powerpoint/2010/main" val="2481908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4" r:id="rId4"/>
    <p:sldLayoutId id="2147483655" r:id="rId5"/>
  </p:sldLayoutIdLst>
  <p:txStyles>
    <p:titleStyle>
      <a:lvl1pPr marL="0" algn="ctr" defTabSz="2468880" rtl="0" eaLnBrk="1" latinLnBrk="0" hangingPunct="1">
        <a:lnSpc>
          <a:spcPct val="100000"/>
        </a:lnSpc>
        <a:spcBef>
          <a:spcPct val="0"/>
        </a:spcBef>
        <a:buNone/>
        <a:defRPr lang="en-US" sz="7560" b="1" kern="3600" baseline="0" dirty="0">
          <a:solidFill>
            <a:srgbClr val="582C5F"/>
          </a:solidFill>
          <a:latin typeface="+mn-lt"/>
          <a:ea typeface="+mn-ea"/>
          <a:cs typeface="+mn-cs"/>
        </a:defRPr>
      </a:lvl1pPr>
    </p:titleStyle>
    <p:bodyStyle>
      <a:lvl1pPr marL="458630" indent="-458630" algn="l" defTabSz="2468880" rtl="0" eaLnBrk="1" latinLnBrk="0" hangingPunct="1">
        <a:lnSpc>
          <a:spcPct val="100000"/>
        </a:lnSpc>
        <a:spcBef>
          <a:spcPts val="2700"/>
        </a:spcBef>
        <a:buFont typeface="Arial" panose="020B0604020202020204" pitchFamily="34" charset="0"/>
        <a:buChar char="•"/>
        <a:defRPr sz="3780" kern="1400" baseline="0">
          <a:solidFill>
            <a:schemeClr val="tx1"/>
          </a:solidFill>
          <a:latin typeface="+mn-lt"/>
          <a:ea typeface="+mn-ea"/>
          <a:cs typeface="+mn-cs"/>
        </a:defRPr>
      </a:lvl1pPr>
      <a:lvl2pPr marL="1071563" indent="-441485" algn="l" defTabSz="2468880" rtl="0" eaLnBrk="1" latinLnBrk="0" hangingPunct="1">
        <a:lnSpc>
          <a:spcPct val="100000"/>
        </a:lnSpc>
        <a:spcBef>
          <a:spcPts val="540"/>
        </a:spcBef>
        <a:buFont typeface="Calibri" panose="020F0502020204030204" pitchFamily="34" charset="0"/>
        <a:buChar char="−"/>
        <a:defRPr sz="3780" kern="1400" baseline="0">
          <a:solidFill>
            <a:schemeClr val="tx1"/>
          </a:solidFill>
          <a:latin typeface="+mn-lt"/>
          <a:ea typeface="+mn-ea"/>
          <a:cs typeface="+mn-cs"/>
        </a:defRPr>
      </a:lvl2pPr>
      <a:lvl3pPr marL="1551623" indent="-458630" algn="l" defTabSz="2468880" rtl="0" eaLnBrk="1" latinLnBrk="0" hangingPunct="1">
        <a:lnSpc>
          <a:spcPct val="100000"/>
        </a:lnSpc>
        <a:spcBef>
          <a:spcPts val="270"/>
        </a:spcBef>
        <a:buFont typeface="Wingdings" panose="05000000000000000000" pitchFamily="2" charset="2"/>
        <a:buChar char="§"/>
        <a:defRPr sz="3780" kern="1400" baseline="0">
          <a:solidFill>
            <a:schemeClr val="tx1"/>
          </a:solidFill>
          <a:latin typeface="+mn-lt"/>
          <a:ea typeface="+mn-ea"/>
          <a:cs typeface="+mn-cs"/>
        </a:defRPr>
      </a:lvl3pPr>
      <a:lvl4pPr marL="2010253" indent="-471488" algn="l" defTabSz="2468880" rtl="0" eaLnBrk="1" latinLnBrk="0" hangingPunct="1">
        <a:lnSpc>
          <a:spcPct val="100000"/>
        </a:lnSpc>
        <a:spcBef>
          <a:spcPts val="68"/>
        </a:spcBef>
        <a:buFont typeface="Arial" panose="020B0604020202020204" pitchFamily="34" charset="0"/>
        <a:buChar char="-"/>
        <a:defRPr sz="3780" kern="1400" baseline="0">
          <a:solidFill>
            <a:schemeClr val="tx1"/>
          </a:solidFill>
          <a:latin typeface="+mn-lt"/>
          <a:ea typeface="+mn-ea"/>
          <a:cs typeface="+mn-cs"/>
        </a:defRPr>
      </a:lvl4pPr>
      <a:lvl5pPr marL="5554980" indent="-617220" algn="l" defTabSz="2468880" rtl="0" eaLnBrk="1" latinLnBrk="0" hangingPunct="1">
        <a:lnSpc>
          <a:spcPct val="10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6427696" y="189783"/>
            <a:ext cx="21624214" cy="2194560"/>
          </a:xfrm>
        </p:spPr>
        <p:txBody>
          <a:bodyPr>
            <a:noAutofit/>
          </a:bodyPr>
          <a:lstStyle/>
          <a:p>
            <a:r>
              <a:rPr lang="en-US" sz="4400" dirty="0">
                <a:solidFill>
                  <a:schemeClr val="tx1"/>
                </a:solidFill>
              </a:rPr>
              <a:t>Depression and Inflammation in Acute HIV: An </a:t>
            </a:r>
            <a:r>
              <a:rPr lang="en-US" sz="4400" dirty="0" err="1">
                <a:solidFill>
                  <a:schemeClr val="tx1"/>
                </a:solidFill>
              </a:rPr>
              <a:t>RDoC</a:t>
            </a:r>
            <a:r>
              <a:rPr lang="en-US" sz="4400" dirty="0">
                <a:solidFill>
                  <a:schemeClr val="tx1"/>
                </a:solidFill>
              </a:rPr>
              <a:t>-Based PHQ-9 Factor Analysis </a:t>
            </a:r>
            <a:br>
              <a:rPr lang="en-US" sz="3600" dirty="0">
                <a:solidFill>
                  <a:schemeClr val="tx1"/>
                </a:solidFill>
              </a:rPr>
            </a:br>
            <a:r>
              <a:rPr lang="en-US" sz="2800" dirty="0">
                <a:solidFill>
                  <a:schemeClr val="tx1"/>
                </a:solidFill>
              </a:rPr>
              <a:t>Veronica Wright</a:t>
            </a:r>
            <a:r>
              <a:rPr lang="en-US" sz="2800" baseline="30000" dirty="0">
                <a:solidFill>
                  <a:schemeClr val="tx1"/>
                </a:solidFill>
              </a:rPr>
              <a:t>1,2</a:t>
            </a:r>
            <a:r>
              <a:rPr lang="en-US" sz="2800" b="0" dirty="0">
                <a:solidFill>
                  <a:schemeClr val="tx1"/>
                </a:solidFill>
              </a:rPr>
              <a:t>, Carlo Sacdalan</a:t>
            </a:r>
            <a:r>
              <a:rPr lang="en-US" sz="2800" b="0" baseline="30000" dirty="0">
                <a:solidFill>
                  <a:schemeClr val="tx1"/>
                </a:solidFill>
              </a:rPr>
              <a:t>3,4</a:t>
            </a:r>
            <a:r>
              <a:rPr lang="en-US" sz="2800" b="0" dirty="0">
                <a:solidFill>
                  <a:schemeClr val="tx1"/>
                </a:solidFill>
              </a:rPr>
              <a:t>, </a:t>
            </a:r>
            <a:r>
              <a:rPr lang="en-US" sz="2800" b="0" dirty="0" err="1">
                <a:solidFill>
                  <a:schemeClr val="tx1"/>
                </a:solidFill>
              </a:rPr>
              <a:t>Suteeraporn</a:t>
            </a:r>
            <a:r>
              <a:rPr lang="en-US" sz="2800" b="0" dirty="0">
                <a:solidFill>
                  <a:schemeClr val="tx1"/>
                </a:solidFill>
              </a:rPr>
              <a:t> Pinyakorn</a:t>
            </a:r>
            <a:r>
              <a:rPr lang="en-US" sz="2800" b="0" baseline="30000" dirty="0">
                <a:solidFill>
                  <a:schemeClr val="tx1"/>
                </a:solidFill>
              </a:rPr>
              <a:t>5,6</a:t>
            </a:r>
            <a:r>
              <a:rPr lang="en-US" sz="2800" b="0" dirty="0">
                <a:solidFill>
                  <a:schemeClr val="tx1"/>
                </a:solidFill>
              </a:rPr>
              <a:t>, Luxe-</a:t>
            </a:r>
            <a:r>
              <a:rPr lang="en-US" sz="2800" b="0" dirty="0" err="1">
                <a:solidFill>
                  <a:schemeClr val="tx1"/>
                </a:solidFill>
              </a:rPr>
              <a:t>naree</a:t>
            </a:r>
            <a:r>
              <a:rPr lang="en-US" sz="2800" b="0" dirty="0">
                <a:solidFill>
                  <a:schemeClr val="tx1"/>
                </a:solidFill>
              </a:rPr>
              <a:t> Poonpitak</a:t>
            </a:r>
            <a:r>
              <a:rPr lang="en-US" sz="2800" b="0" baseline="30000" dirty="0">
                <a:solidFill>
                  <a:schemeClr val="tx1"/>
                </a:solidFill>
              </a:rPr>
              <a:t>3</a:t>
            </a:r>
            <a:r>
              <a:rPr lang="en-US" sz="2800" b="0" dirty="0">
                <a:solidFill>
                  <a:schemeClr val="tx1"/>
                </a:solidFill>
              </a:rPr>
              <a:t>, </a:t>
            </a:r>
            <a:r>
              <a:rPr lang="en-US" sz="2800" b="0" dirty="0" err="1">
                <a:solidFill>
                  <a:schemeClr val="tx1"/>
                </a:solidFill>
              </a:rPr>
              <a:t>Nitiya</a:t>
            </a:r>
            <a:r>
              <a:rPr lang="en-US" sz="2800" b="0" dirty="0">
                <a:solidFill>
                  <a:schemeClr val="tx1"/>
                </a:solidFill>
              </a:rPr>
              <a:t> Chomchey</a:t>
            </a:r>
            <a:r>
              <a:rPr lang="en-US" sz="2800" b="0" baseline="30000" dirty="0">
                <a:solidFill>
                  <a:schemeClr val="tx1"/>
                </a:solidFill>
              </a:rPr>
              <a:t>3</a:t>
            </a:r>
            <a:r>
              <a:rPr lang="en-US" sz="2800" b="0" dirty="0">
                <a:solidFill>
                  <a:schemeClr val="tx1"/>
                </a:solidFill>
              </a:rPr>
              <a:t>, Suwanna Puttamaswin</a:t>
            </a:r>
            <a:r>
              <a:rPr lang="en-US" sz="2800" b="0" baseline="30000" dirty="0">
                <a:solidFill>
                  <a:schemeClr val="tx1"/>
                </a:solidFill>
              </a:rPr>
              <a:t>3</a:t>
            </a:r>
            <a:r>
              <a:rPr lang="en-US" sz="2800" b="0" dirty="0">
                <a:solidFill>
                  <a:schemeClr val="tx1"/>
                </a:solidFill>
              </a:rPr>
              <a:t>, Serena Spudich</a:t>
            </a:r>
            <a:r>
              <a:rPr lang="en-US" sz="2800" b="0" baseline="30000" dirty="0">
                <a:solidFill>
                  <a:schemeClr val="tx1"/>
                </a:solidFill>
              </a:rPr>
              <a:t>7</a:t>
            </a:r>
            <a:r>
              <a:rPr lang="en-US" sz="2800" b="0" dirty="0">
                <a:solidFill>
                  <a:schemeClr val="tx1"/>
                </a:solidFill>
              </a:rPr>
              <a:t>, Somchai Sriplienchan</a:t>
            </a:r>
            <a:r>
              <a:rPr lang="en-US" sz="2800" b="0" baseline="30000" dirty="0">
                <a:solidFill>
                  <a:schemeClr val="tx1"/>
                </a:solidFill>
              </a:rPr>
              <a:t>3</a:t>
            </a:r>
            <a:r>
              <a:rPr lang="en-US" sz="2800" b="0" dirty="0">
                <a:solidFill>
                  <a:schemeClr val="tx1"/>
                </a:solidFill>
              </a:rPr>
              <a:t>, Nittaya Phanuphak</a:t>
            </a:r>
            <a:r>
              <a:rPr lang="en-US" sz="2800" b="0" baseline="30000" dirty="0">
                <a:solidFill>
                  <a:schemeClr val="tx1"/>
                </a:solidFill>
              </a:rPr>
              <a:t>3,4</a:t>
            </a:r>
            <a:r>
              <a:rPr lang="en-US" sz="2800" b="0" dirty="0">
                <a:solidFill>
                  <a:schemeClr val="tx1"/>
                </a:solidFill>
              </a:rPr>
              <a:t>, Lydie Trautmann</a:t>
            </a:r>
            <a:r>
              <a:rPr lang="en-US" sz="2800" b="0" baseline="30000" dirty="0">
                <a:solidFill>
                  <a:schemeClr val="tx1"/>
                </a:solidFill>
              </a:rPr>
              <a:t>5,6</a:t>
            </a:r>
            <a:r>
              <a:rPr lang="en-US" sz="2800" b="0" dirty="0">
                <a:solidFill>
                  <a:schemeClr val="tx1"/>
                </a:solidFill>
              </a:rPr>
              <a:t>, Brian K. </a:t>
            </a:r>
            <a:r>
              <a:rPr lang="en-US" sz="2800" b="0">
                <a:solidFill>
                  <a:schemeClr val="tx1"/>
                </a:solidFill>
              </a:rPr>
              <a:t>Agan</a:t>
            </a:r>
            <a:r>
              <a:rPr lang="en-US" sz="2800" b="0" baseline="30000">
                <a:solidFill>
                  <a:schemeClr val="tx1"/>
                </a:solidFill>
              </a:rPr>
              <a:t>6,8</a:t>
            </a:r>
            <a:r>
              <a:rPr lang="en-US" sz="2800" b="0">
                <a:solidFill>
                  <a:schemeClr val="tx1"/>
                </a:solidFill>
              </a:rPr>
              <a:t>, Robert Paul</a:t>
            </a:r>
            <a:r>
              <a:rPr lang="en-US" sz="2800" b="0" baseline="30000" dirty="0">
                <a:solidFill>
                  <a:schemeClr val="tx1"/>
                </a:solidFill>
              </a:rPr>
              <a:t>9</a:t>
            </a:r>
            <a:r>
              <a:rPr lang="en-US" sz="2800" b="0">
                <a:solidFill>
                  <a:schemeClr val="tx1"/>
                </a:solidFill>
              </a:rPr>
              <a:t>, </a:t>
            </a:r>
            <a:r>
              <a:rPr lang="en-US" sz="2800" b="0" dirty="0">
                <a:solidFill>
                  <a:schemeClr val="tx1"/>
                </a:solidFill>
              </a:rPr>
              <a:t>Trevor A. Crowell</a:t>
            </a:r>
            <a:r>
              <a:rPr lang="en-US" sz="2800" b="0" baseline="30000" dirty="0">
                <a:solidFill>
                  <a:schemeClr val="tx1"/>
                </a:solidFill>
              </a:rPr>
              <a:t>5,6</a:t>
            </a:r>
            <a:br>
              <a:rPr lang="en-US" sz="2800" b="0" baseline="30000" dirty="0">
                <a:solidFill>
                  <a:schemeClr val="tx1"/>
                </a:solidFill>
              </a:rPr>
            </a:br>
            <a:r>
              <a:rPr lang="en-US" sz="1400" b="0" dirty="0">
                <a:solidFill>
                  <a:schemeClr val="tx1"/>
                </a:solidFill>
              </a:rPr>
              <a:t>¹ Kimbrough Ambulatory Care Center, Fort Meade, MD, USA; ² Walter Reed National Military Medical Center, Bethesda, MD, USA; ³ SEARCH Research Foundation, Bangkok, Thailand; ⁴ Faculty of Medicine, Chulalongkorn University, Bangkok, Thailand; ⁵ U.S. Military HIV Research Program, Walter Reed Army Institute of Research, Silver Spring, MD, USA; ⁶ Henry M. Jackson Foundation for the Advancement of Military Medicine, Bethesda, MD, USA; ⁷ Yale University School of Medicine, New Haven, CT, USA; </a:t>
            </a:r>
            <a:r>
              <a:rPr lang="en-US" sz="1400" b="0" baseline="30000" dirty="0">
                <a:solidFill>
                  <a:schemeClr val="tx1"/>
                </a:solidFill>
              </a:rPr>
              <a:t>8</a:t>
            </a:r>
            <a:r>
              <a:rPr lang="en-US" sz="1400" b="0" dirty="0">
                <a:solidFill>
                  <a:schemeClr val="tx1"/>
                </a:solidFill>
              </a:rPr>
              <a:t> Infectious Disease Clinical Research Program, Department of Preventive Medicine and Biostatistics, Uniformed Services University of the Health Sciences, Bethesda, MD; </a:t>
            </a:r>
            <a:r>
              <a:rPr lang="en-US" sz="1400" b="0" baseline="30000" dirty="0">
                <a:solidFill>
                  <a:schemeClr val="tx1"/>
                </a:solidFill>
              </a:rPr>
              <a:t>9</a:t>
            </a:r>
            <a:r>
              <a:rPr lang="en-US" sz="1400" b="0" dirty="0">
                <a:solidFill>
                  <a:schemeClr val="tx1"/>
                </a:solidFill>
              </a:rPr>
              <a:t> Department of Psychological Sciences, University of Missouri–St. Louis, St. Louis, MO, USA</a:t>
            </a:r>
            <a:br>
              <a:rPr lang="en-US" sz="2800" b="0" baseline="30000" dirty="0">
                <a:solidFill>
                  <a:schemeClr val="tx1"/>
                </a:solidFill>
              </a:rPr>
            </a:br>
            <a:endParaRPr lang="en-US" sz="2800" b="0" baseline="30000" dirty="0">
              <a:solidFill>
                <a:schemeClr val="tx1"/>
              </a:solidFill>
            </a:endParaRPr>
          </a:p>
        </p:txBody>
      </p:sp>
      <p:sp>
        <p:nvSpPr>
          <p:cNvPr id="33" name="Content Placeholder 32"/>
          <p:cNvSpPr>
            <a:spLocks noGrp="1"/>
          </p:cNvSpPr>
          <p:nvPr>
            <p:ph idx="1"/>
          </p:nvPr>
        </p:nvSpPr>
        <p:spPr>
          <a:xfrm>
            <a:off x="0" y="3197359"/>
            <a:ext cx="10379853" cy="4840123"/>
          </a:xfrm>
        </p:spPr>
        <p:txBody>
          <a:bodyPr>
            <a:normAutofit/>
          </a:bodyPr>
          <a:lstStyle/>
          <a:p>
            <a:r>
              <a:rPr lang="en-US" sz="2800" b="1" dirty="0"/>
              <a:t>Depression is common in HIV and may relate to neuroinflammation, but symptoms are heterogeneous.</a:t>
            </a:r>
            <a:r>
              <a:rPr lang="en-US" sz="2800" b="1" baseline="30000" dirty="0"/>
              <a:t>1-9</a:t>
            </a:r>
            <a:endParaRPr lang="en-US" sz="2800" b="1" dirty="0"/>
          </a:p>
          <a:p>
            <a:r>
              <a:rPr lang="en-US" sz="2800" b="1" dirty="0"/>
              <a:t>The Research Domain Criteria (</a:t>
            </a:r>
            <a:r>
              <a:rPr lang="en-US" sz="2800" b="1" dirty="0" err="1"/>
              <a:t>RDoC</a:t>
            </a:r>
            <a:r>
              <a:rPr lang="en-US" sz="2800" b="1" dirty="0"/>
              <a:t>) supports dimensional phenotyping aligned with neurobiological systems.</a:t>
            </a:r>
            <a:r>
              <a:rPr lang="en-US" sz="2800" b="1" baseline="30000" dirty="0"/>
              <a:t>10</a:t>
            </a:r>
            <a:endParaRPr lang="en-US" sz="2800" b="1" dirty="0"/>
          </a:p>
          <a:p>
            <a:r>
              <a:rPr lang="en-US" sz="2800" b="1" dirty="0"/>
              <a:t>We used an </a:t>
            </a:r>
            <a:r>
              <a:rPr lang="en-US" sz="2800" b="1" dirty="0" err="1"/>
              <a:t>RDoC</a:t>
            </a:r>
            <a:r>
              <a:rPr lang="en-US" sz="2800" b="1" dirty="0"/>
              <a:t>-based PHQ-9 factor model</a:t>
            </a:r>
            <a:r>
              <a:rPr lang="en-US" sz="2800" b="1" baseline="30000" dirty="0"/>
              <a:t>11</a:t>
            </a:r>
            <a:r>
              <a:rPr lang="en-US" sz="2800" b="1" dirty="0"/>
              <a:t> to test inflammatory biomarker associations in acute HIV before initiation of antiretroviral therapy.</a:t>
            </a:r>
          </a:p>
        </p:txBody>
      </p:sp>
      <p:sp>
        <p:nvSpPr>
          <p:cNvPr id="34" name="Content Placeholder 33"/>
          <p:cNvSpPr>
            <a:spLocks noGrp="1"/>
          </p:cNvSpPr>
          <p:nvPr>
            <p:ph sz="quarter" idx="10"/>
          </p:nvPr>
        </p:nvSpPr>
        <p:spPr>
          <a:xfrm>
            <a:off x="22766767" y="3196917"/>
            <a:ext cx="10143916" cy="7775883"/>
          </a:xfrm>
        </p:spPr>
        <p:txBody>
          <a:bodyPr>
            <a:noAutofit/>
          </a:bodyPr>
          <a:lstStyle/>
          <a:p>
            <a:r>
              <a:rPr lang="en-US" sz="2800" b="1" dirty="0"/>
              <a:t>Participants (N=721): Median age 26, 97.6% male, largest group Fiebig Stage III (45.6%), median HIV-1 RNA 5.99 log10 copies/mL (IQR 5.19–6.73), 79.8% with PHQ-9 ≥ 5</a:t>
            </a:r>
          </a:p>
          <a:p>
            <a:r>
              <a:rPr lang="en-US" sz="2800" b="1" dirty="0"/>
              <a:t>CFA – Good Fit</a:t>
            </a:r>
          </a:p>
          <a:p>
            <a:pPr lvl="1"/>
            <a:r>
              <a:rPr lang="en-US" sz="2800" b="1" dirty="0"/>
              <a:t>Root Mean Square Error of Approximation 0.052, Comparative Fit Index 0.996, Tucker-Lewis Index 0.992</a:t>
            </a:r>
          </a:p>
          <a:p>
            <a:r>
              <a:rPr lang="en-US" sz="2800" b="1" dirty="0"/>
              <a:t>Multivariable Regression Associations with </a:t>
            </a:r>
            <a:r>
              <a:rPr lang="en-US" sz="2800" b="1" dirty="0" err="1"/>
              <a:t>RDoC</a:t>
            </a:r>
            <a:r>
              <a:rPr lang="en-US" sz="2800" b="1" dirty="0"/>
              <a:t> Domains:</a:t>
            </a:r>
          </a:p>
          <a:p>
            <a:pPr lvl="1"/>
            <a:r>
              <a:rPr lang="en-US" sz="2800" b="1" dirty="0"/>
              <a:t>TNFR1 → all 4 domains (</a:t>
            </a:r>
            <a:r>
              <a:rPr lang="el-GR" sz="2800" b="1" dirty="0"/>
              <a:t>β 0.42–0.54, </a:t>
            </a:r>
            <a:r>
              <a:rPr lang="en-US" sz="2800" b="1" dirty="0"/>
              <a:t>p&lt;0.05)</a:t>
            </a:r>
          </a:p>
          <a:p>
            <a:pPr lvl="1"/>
            <a:r>
              <a:rPr lang="en-US" sz="2800" b="1" dirty="0"/>
              <a:t>HIV RNA → 3 domains (Externalizing, Arousal, Cognitive; </a:t>
            </a:r>
            <a:r>
              <a:rPr lang="el-GR" sz="2800" b="1" dirty="0"/>
              <a:t>β 0.13–0.16</a:t>
            </a:r>
            <a:r>
              <a:rPr lang="en-US" sz="2800" b="1" dirty="0"/>
              <a:t>; p&lt;0.05)</a:t>
            </a:r>
          </a:p>
          <a:p>
            <a:r>
              <a:rPr lang="en-US" sz="2800" b="1" dirty="0"/>
              <a:t>PHQ-9 Severity and Inflammatory Biomarkers:</a:t>
            </a:r>
          </a:p>
          <a:p>
            <a:pPr lvl="1"/>
            <a:r>
              <a:rPr lang="en-US" sz="2800" b="1" dirty="0"/>
              <a:t>PHQ-9 ≥ 10: ↑ TNFR2, IP-10, neopterin</a:t>
            </a:r>
          </a:p>
          <a:p>
            <a:pPr lvl="1"/>
            <a:r>
              <a:rPr lang="en-US" sz="2800" b="1" dirty="0"/>
              <a:t>PHQ-9 ≥ 15: ↑ IL-6Ra</a:t>
            </a:r>
          </a:p>
          <a:p>
            <a:pPr lvl="1"/>
            <a:r>
              <a:rPr lang="en-US" sz="2800" b="1" dirty="0"/>
              <a:t>TNFR1 elevated at ≥5 and ≥10; trend at ≥15</a:t>
            </a:r>
          </a:p>
        </p:txBody>
      </p:sp>
      <p:sp>
        <p:nvSpPr>
          <p:cNvPr id="35" name="Content Placeholder 34"/>
          <p:cNvSpPr>
            <a:spLocks noGrp="1"/>
          </p:cNvSpPr>
          <p:nvPr>
            <p:ph sz="quarter" idx="11"/>
          </p:nvPr>
        </p:nvSpPr>
        <p:spPr>
          <a:xfrm>
            <a:off x="1" y="10700869"/>
            <a:ext cx="10381298" cy="6673847"/>
          </a:xfrm>
        </p:spPr>
        <p:txBody>
          <a:bodyPr>
            <a:noAutofit/>
          </a:bodyPr>
          <a:lstStyle/>
          <a:p>
            <a:r>
              <a:rPr lang="en-US" sz="2800" b="1" dirty="0"/>
              <a:t>N=721 acute HIV participants from RV254 cohort (Thailand), PHQ-9 and biomarkers at enrollment prior to ART</a:t>
            </a:r>
          </a:p>
          <a:p>
            <a:r>
              <a:rPr lang="en-US" sz="2800" b="1" dirty="0"/>
              <a:t>Confirmatory Factor Analysis (CFA) 4-Factor Model (</a:t>
            </a:r>
            <a:r>
              <a:rPr lang="en-US" sz="2800" b="1" dirty="0" err="1"/>
              <a:t>RDoC</a:t>
            </a:r>
            <a:r>
              <a:rPr lang="en-US" sz="2800" b="1" dirty="0"/>
              <a:t>-aligned) with PHQ-9 ≥5</a:t>
            </a:r>
          </a:p>
          <a:p>
            <a:pPr lvl="1"/>
            <a:r>
              <a:rPr lang="en-US" sz="2800" b="1" dirty="0"/>
              <a:t>Neg Valence Externalizing (Anhedonia, Depressed Mood)</a:t>
            </a:r>
          </a:p>
          <a:p>
            <a:pPr lvl="1"/>
            <a:r>
              <a:rPr lang="en-US" sz="2800" b="1" dirty="0"/>
              <a:t>Neg Valence Internalizing (Guilt, Suicidality)</a:t>
            </a:r>
          </a:p>
          <a:p>
            <a:pPr lvl="1"/>
            <a:r>
              <a:rPr lang="en-US" sz="2800" b="1" dirty="0"/>
              <a:t>Arousal/Regulatory (Sleep, Fatigue, Appetite)</a:t>
            </a:r>
          </a:p>
          <a:p>
            <a:pPr lvl="1"/>
            <a:r>
              <a:rPr lang="en-US" sz="2800" b="1" dirty="0"/>
              <a:t>Cognitive/Sensorimotor (Concentration/Psychomotor)</a:t>
            </a:r>
          </a:p>
          <a:p>
            <a:r>
              <a:rPr lang="en-US" sz="2800" b="1" dirty="0"/>
              <a:t>Multivariable Regressions (Adjusted for Age and Fiebig Stage): Factor Scores with HIV RNA + 30 plasma/CSF biomarkers; Mann-Whitney comparisons by PHQ thresholds ≥5/10/15</a:t>
            </a:r>
          </a:p>
        </p:txBody>
      </p:sp>
      <p:sp>
        <p:nvSpPr>
          <p:cNvPr id="36" name="Content Placeholder 35"/>
          <p:cNvSpPr>
            <a:spLocks noGrp="1"/>
          </p:cNvSpPr>
          <p:nvPr>
            <p:ph sz="quarter" idx="12"/>
          </p:nvPr>
        </p:nvSpPr>
        <p:spPr>
          <a:xfrm>
            <a:off x="22795132" y="11667915"/>
            <a:ext cx="10123267" cy="4930416"/>
          </a:xfrm>
        </p:spPr>
        <p:txBody>
          <a:bodyPr>
            <a:normAutofit lnSpcReduction="10000"/>
          </a:bodyPr>
          <a:lstStyle/>
          <a:p>
            <a:r>
              <a:rPr lang="en-US" sz="2800" b="1" dirty="0"/>
              <a:t>CFA supports a 4-factor PHQ-9 model aligned with </a:t>
            </a:r>
            <a:r>
              <a:rPr lang="en-US" sz="2800" b="1" dirty="0" err="1"/>
              <a:t>RDoC</a:t>
            </a:r>
            <a:r>
              <a:rPr lang="en-US" sz="2800" b="1" dirty="0"/>
              <a:t> domains in acute HIV.</a:t>
            </a:r>
          </a:p>
          <a:p>
            <a:r>
              <a:rPr lang="en-US" sz="2800" b="1" dirty="0"/>
              <a:t>Depression symptom burden is associated with higher inflammatory biomarkers in acute untreated HIV. Plasma TNFR1 may function as a cross-</a:t>
            </a:r>
            <a:r>
              <a:rPr lang="en-US" sz="2800" b="1" dirty="0" err="1"/>
              <a:t>RDoC</a:t>
            </a:r>
            <a:r>
              <a:rPr lang="en-US" sz="2800" b="1" dirty="0"/>
              <a:t> domain inflammatory correlate, while plasma HIV RNA may only relate to externalizing, arousal, and cognitive symptom domains.</a:t>
            </a:r>
          </a:p>
          <a:p>
            <a:r>
              <a:rPr lang="en-US" sz="2800" b="1" dirty="0"/>
              <a:t>Future studies needed to evaluate persistence beyond acute infection and </a:t>
            </a:r>
            <a:r>
              <a:rPr lang="en-US" sz="2800" b="1" dirty="0" err="1"/>
              <a:t>RDoC</a:t>
            </a:r>
            <a:r>
              <a:rPr lang="en-US" sz="2800" b="1" dirty="0"/>
              <a:t>/biomarker correlations with more severe PHQ-9 thresholds.</a:t>
            </a:r>
          </a:p>
        </p:txBody>
      </p:sp>
      <p:sp>
        <p:nvSpPr>
          <p:cNvPr id="38" name="Text Placeholder 37"/>
          <p:cNvSpPr>
            <a:spLocks noGrp="1"/>
          </p:cNvSpPr>
          <p:nvPr>
            <p:ph type="body" sz="quarter" idx="15"/>
          </p:nvPr>
        </p:nvSpPr>
        <p:spPr>
          <a:xfrm>
            <a:off x="0" y="2522842"/>
            <a:ext cx="10379853" cy="646331"/>
          </a:xfrm>
        </p:spPr>
        <p:txBody>
          <a:bodyPr/>
          <a:lstStyle/>
          <a:p>
            <a:r>
              <a:rPr lang="en-US" sz="3600" dirty="0"/>
              <a:t>INTRODUCTION</a:t>
            </a:r>
          </a:p>
        </p:txBody>
      </p:sp>
      <p:sp>
        <p:nvSpPr>
          <p:cNvPr id="39" name="Text Placeholder 38"/>
          <p:cNvSpPr>
            <a:spLocks noGrp="1"/>
          </p:cNvSpPr>
          <p:nvPr>
            <p:ph type="body" sz="quarter" idx="16"/>
          </p:nvPr>
        </p:nvSpPr>
        <p:spPr>
          <a:xfrm>
            <a:off x="0" y="9927422"/>
            <a:ext cx="10379853" cy="646331"/>
          </a:xfrm>
        </p:spPr>
        <p:txBody>
          <a:bodyPr/>
          <a:lstStyle/>
          <a:p>
            <a:r>
              <a:rPr lang="en-US" sz="3600" dirty="0"/>
              <a:t>METHODS</a:t>
            </a:r>
          </a:p>
        </p:txBody>
      </p:sp>
      <p:sp>
        <p:nvSpPr>
          <p:cNvPr id="29" name="Text Placeholder 28"/>
          <p:cNvSpPr>
            <a:spLocks noGrp="1"/>
          </p:cNvSpPr>
          <p:nvPr>
            <p:ph type="body" sz="quarter" idx="13"/>
          </p:nvPr>
        </p:nvSpPr>
        <p:spPr>
          <a:xfrm>
            <a:off x="11123988" y="7774203"/>
            <a:ext cx="11106219" cy="1384995"/>
          </a:xfrm>
          <a:ln>
            <a:noFill/>
          </a:ln>
        </p:spPr>
        <p:style>
          <a:lnRef idx="2">
            <a:schemeClr val="dk1"/>
          </a:lnRef>
          <a:fillRef idx="1">
            <a:schemeClr val="lt1"/>
          </a:fillRef>
          <a:effectRef idx="0">
            <a:schemeClr val="dk1"/>
          </a:effectRef>
          <a:fontRef idx="minor">
            <a:schemeClr val="dk1"/>
          </a:fontRef>
        </p:style>
        <p:txBody>
          <a:bodyPr/>
          <a:lstStyle/>
          <a:p>
            <a:pPr>
              <a:spcBef>
                <a:spcPts val="0"/>
              </a:spcBef>
            </a:pPr>
            <a:r>
              <a:rPr lang="en-US" sz="2400" dirty="0">
                <a:solidFill>
                  <a:schemeClr val="tx1"/>
                </a:solidFill>
              </a:rPr>
              <a:t>FIGURE 1. Confirmatory factor analysis model of PHQ-9 symptom domains mapped to </a:t>
            </a:r>
            <a:r>
              <a:rPr lang="en-US" sz="2400" dirty="0" err="1">
                <a:solidFill>
                  <a:schemeClr val="tx1"/>
                </a:solidFill>
              </a:rPr>
              <a:t>RDoC</a:t>
            </a:r>
            <a:r>
              <a:rPr lang="en-US" sz="2400" dirty="0">
                <a:solidFill>
                  <a:schemeClr val="tx1"/>
                </a:solidFill>
              </a:rPr>
              <a:t>-relevant systems. </a:t>
            </a:r>
          </a:p>
          <a:p>
            <a:pPr>
              <a:spcBef>
                <a:spcPts val="0"/>
              </a:spcBef>
            </a:pPr>
            <a:r>
              <a:rPr lang="en-US" sz="1800" b="0" dirty="0">
                <a:solidFill>
                  <a:schemeClr val="tx1"/>
                </a:solidFill>
              </a:rPr>
              <a:t>Values shown are standardized CFA estimates: single-headed arrows indicate standardized factor loadings, and curved double-headed arrows indicate correlations between latent factors.</a:t>
            </a:r>
          </a:p>
        </p:txBody>
      </p:sp>
      <p:sp>
        <p:nvSpPr>
          <p:cNvPr id="40" name="Text Placeholder 39"/>
          <p:cNvSpPr>
            <a:spLocks noGrp="1"/>
          </p:cNvSpPr>
          <p:nvPr>
            <p:ph type="body" sz="quarter" idx="17"/>
          </p:nvPr>
        </p:nvSpPr>
        <p:spPr>
          <a:xfrm>
            <a:off x="22795132" y="2540090"/>
            <a:ext cx="10126108" cy="646331"/>
          </a:xfrm>
        </p:spPr>
        <p:txBody>
          <a:bodyPr/>
          <a:lstStyle/>
          <a:p>
            <a:r>
              <a:rPr lang="en-US" sz="3600" dirty="0"/>
              <a:t>RESULTS</a:t>
            </a:r>
          </a:p>
        </p:txBody>
      </p:sp>
      <p:pic>
        <p:nvPicPr>
          <p:cNvPr id="11" name="Content Placeholder 10">
            <a:extLst>
              <a:ext uri="{FF2B5EF4-FFF2-40B4-BE49-F238E27FC236}">
                <a16:creationId xmlns:a16="http://schemas.microsoft.com/office/drawing/2014/main" id="{675DE6A4-5865-D85C-FE5B-ACB94FEA80CA}"/>
              </a:ext>
            </a:extLst>
          </p:cNvPr>
          <p:cNvPicPr>
            <a:picLocks noGrp="1" noChangeAspect="1"/>
          </p:cNvPicPr>
          <p:nvPr>
            <p:ph sz="quarter" idx="14"/>
          </p:nvPr>
        </p:nvPicPr>
        <p:blipFill>
          <a:blip r:embed="rId4"/>
          <a:srcRect b="5688"/>
          <a:stretch>
            <a:fillRect/>
          </a:stretch>
        </p:blipFill>
        <p:spPr>
          <a:xfrm>
            <a:off x="10586244" y="2811225"/>
            <a:ext cx="11918247" cy="4953154"/>
          </a:xfrm>
          <a:prstGeom prst="rect">
            <a:avLst/>
          </a:prstGeom>
        </p:spPr>
      </p:pic>
      <p:sp>
        <p:nvSpPr>
          <p:cNvPr id="41" name="Text Placeholder 40"/>
          <p:cNvSpPr>
            <a:spLocks noGrp="1"/>
          </p:cNvSpPr>
          <p:nvPr>
            <p:ph type="body" sz="quarter" idx="18"/>
          </p:nvPr>
        </p:nvSpPr>
        <p:spPr>
          <a:xfrm>
            <a:off x="22797972" y="10941979"/>
            <a:ext cx="10123267" cy="646331"/>
          </a:xfrm>
        </p:spPr>
        <p:txBody>
          <a:bodyPr/>
          <a:lstStyle/>
          <a:p>
            <a:r>
              <a:rPr lang="en-US" sz="3600" dirty="0"/>
              <a:t>CONCLUSION</a:t>
            </a:r>
          </a:p>
        </p:txBody>
      </p:sp>
      <p:sp>
        <p:nvSpPr>
          <p:cNvPr id="2" name="Content Placeholder 32">
            <a:extLst>
              <a:ext uri="{FF2B5EF4-FFF2-40B4-BE49-F238E27FC236}">
                <a16:creationId xmlns:a16="http://schemas.microsoft.com/office/drawing/2014/main" id="{B00328E6-69B0-35C8-9D83-FF2D298463BF}"/>
              </a:ext>
            </a:extLst>
          </p:cNvPr>
          <p:cNvSpPr txBox="1">
            <a:spLocks/>
          </p:cNvSpPr>
          <p:nvPr/>
        </p:nvSpPr>
        <p:spPr>
          <a:xfrm>
            <a:off x="152400" y="8127424"/>
            <a:ext cx="10379853" cy="6199532"/>
          </a:xfrm>
          <a:prstGeom prst="rect">
            <a:avLst/>
          </a:prstGeom>
        </p:spPr>
        <p:txBody>
          <a:bodyPr vert="horz" lIns="320040" tIns="45720" rIns="320040" bIns="45720" rtlCol="0">
            <a:normAutofit/>
          </a:bodyPr>
          <a:lstStyle>
            <a:lvl1pPr marL="458630" indent="-458630" algn="l" defTabSz="2468880" rtl="0" eaLnBrk="1" latinLnBrk="0" hangingPunct="1">
              <a:lnSpc>
                <a:spcPct val="100000"/>
              </a:lnSpc>
              <a:spcBef>
                <a:spcPts val="2700"/>
              </a:spcBef>
              <a:buFont typeface="Arial" panose="020B0604020202020204" pitchFamily="34" charset="0"/>
              <a:buChar char="•"/>
              <a:defRPr sz="3780" kern="1400" baseline="0">
                <a:solidFill>
                  <a:schemeClr val="tx1"/>
                </a:solidFill>
                <a:latin typeface="+mn-lt"/>
                <a:ea typeface="+mn-ea"/>
                <a:cs typeface="+mn-cs"/>
              </a:defRPr>
            </a:lvl1pPr>
            <a:lvl2pPr marL="1071563" indent="-441485" algn="l" defTabSz="2468880" rtl="0" eaLnBrk="1" latinLnBrk="0" hangingPunct="1">
              <a:lnSpc>
                <a:spcPct val="100000"/>
              </a:lnSpc>
              <a:spcBef>
                <a:spcPts val="540"/>
              </a:spcBef>
              <a:buFont typeface="Calibri" panose="020F0502020204030204" pitchFamily="34" charset="0"/>
              <a:buChar char="−"/>
              <a:defRPr sz="3780" kern="1400" baseline="0">
                <a:solidFill>
                  <a:schemeClr val="tx1"/>
                </a:solidFill>
                <a:latin typeface="+mn-lt"/>
                <a:ea typeface="+mn-ea"/>
                <a:cs typeface="+mn-cs"/>
              </a:defRPr>
            </a:lvl2pPr>
            <a:lvl3pPr marL="1551623" indent="-458630" algn="l" defTabSz="2468880" rtl="0" eaLnBrk="1" latinLnBrk="0" hangingPunct="1">
              <a:lnSpc>
                <a:spcPct val="100000"/>
              </a:lnSpc>
              <a:spcBef>
                <a:spcPts val="270"/>
              </a:spcBef>
              <a:buFont typeface="Wingdings" panose="05000000000000000000" pitchFamily="2" charset="2"/>
              <a:buChar char="§"/>
              <a:defRPr sz="3780" kern="1400" baseline="0">
                <a:solidFill>
                  <a:schemeClr val="tx1"/>
                </a:solidFill>
                <a:latin typeface="+mn-lt"/>
                <a:ea typeface="+mn-ea"/>
                <a:cs typeface="+mn-cs"/>
              </a:defRPr>
            </a:lvl3pPr>
            <a:lvl4pPr marL="2010253" indent="-471488" algn="l" defTabSz="2468880" rtl="0" eaLnBrk="1" latinLnBrk="0" hangingPunct="1">
              <a:lnSpc>
                <a:spcPct val="100000"/>
              </a:lnSpc>
              <a:spcBef>
                <a:spcPts val="68"/>
              </a:spcBef>
              <a:buFont typeface="Arial" panose="020B0604020202020204" pitchFamily="34" charset="0"/>
              <a:buChar char="-"/>
              <a:defRPr sz="3780" kern="1400" baseline="0">
                <a:solidFill>
                  <a:schemeClr val="tx1"/>
                </a:solidFill>
                <a:latin typeface="+mn-lt"/>
                <a:ea typeface="+mn-ea"/>
                <a:cs typeface="+mn-cs"/>
              </a:defRPr>
            </a:lvl4pPr>
            <a:lvl5pPr marL="5554980" indent="-617220" algn="l" defTabSz="2468880" rtl="0" eaLnBrk="1" latinLnBrk="0" hangingPunct="1">
              <a:lnSpc>
                <a:spcPct val="10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pPr marL="0" indent="0">
              <a:buNone/>
            </a:pPr>
            <a:r>
              <a:rPr lang="en-US" sz="2800" b="1" dirty="0"/>
              <a:t>To evaluate an </a:t>
            </a:r>
            <a:r>
              <a:rPr lang="en-US" sz="2800" b="1" dirty="0" err="1"/>
              <a:t>RDoC</a:t>
            </a:r>
            <a:r>
              <a:rPr lang="en-US" sz="2800" b="1" dirty="0"/>
              <a:t>-aligned PHQ-9 factor model in acute HIV and examine associations between symptom domains, HIV RNA, and plasma/CSF inflammatory biomarkers.</a:t>
            </a:r>
          </a:p>
        </p:txBody>
      </p:sp>
      <p:sp>
        <p:nvSpPr>
          <p:cNvPr id="3" name="Text Placeholder 37">
            <a:extLst>
              <a:ext uri="{FF2B5EF4-FFF2-40B4-BE49-F238E27FC236}">
                <a16:creationId xmlns:a16="http://schemas.microsoft.com/office/drawing/2014/main" id="{BA12B1D4-0015-7EE7-587C-81CE426DF443}"/>
              </a:ext>
            </a:extLst>
          </p:cNvPr>
          <p:cNvSpPr txBox="1">
            <a:spLocks/>
          </p:cNvSpPr>
          <p:nvPr/>
        </p:nvSpPr>
        <p:spPr>
          <a:xfrm>
            <a:off x="44826" y="7366642"/>
            <a:ext cx="10379853" cy="646331"/>
          </a:xfrm>
          <a:prstGeom prst="rect">
            <a:avLst/>
          </a:prstGeom>
          <a:solidFill>
            <a:srgbClr val="582C5F"/>
          </a:solidFill>
        </p:spPr>
        <p:txBody>
          <a:bodyPr vert="horz" wrap="square" lIns="320040" tIns="45720" rIns="320040" bIns="45720" rtlCol="0" anchor="ctr" anchorCtr="1">
            <a:spAutoFit/>
          </a:bodyPr>
          <a:lstStyle>
            <a:lvl1pPr marL="0" indent="0" algn="ctr" defTabSz="2468880" rtl="0" eaLnBrk="1" latinLnBrk="0" hangingPunct="1">
              <a:lnSpc>
                <a:spcPct val="100000"/>
              </a:lnSpc>
              <a:spcBef>
                <a:spcPts val="2700"/>
              </a:spcBef>
              <a:buFont typeface="Arial" panose="020B0604020202020204" pitchFamily="34" charset="0"/>
              <a:buNone/>
              <a:defRPr lang="en-US" sz="4320" b="1" kern="1400" baseline="0" smtClean="0">
                <a:solidFill>
                  <a:schemeClr val="bg1"/>
                </a:solidFill>
                <a:latin typeface="+mn-lt"/>
                <a:ea typeface="+mn-ea"/>
                <a:cs typeface="Arial" pitchFamily="34" charset="0"/>
              </a:defRPr>
            </a:lvl1pPr>
            <a:lvl2pPr marL="1071563" indent="-441485" algn="l" defTabSz="2468880" rtl="0" eaLnBrk="1" latinLnBrk="0" hangingPunct="1">
              <a:lnSpc>
                <a:spcPct val="100000"/>
              </a:lnSpc>
              <a:spcBef>
                <a:spcPts val="540"/>
              </a:spcBef>
              <a:buFont typeface="Calibri" panose="020F0502020204030204" pitchFamily="34" charset="0"/>
              <a:buChar char="−"/>
              <a:defRPr lang="en-US" sz="4860" kern="1400" baseline="0" smtClean="0">
                <a:solidFill>
                  <a:schemeClr val="tx1"/>
                </a:solidFill>
                <a:latin typeface="+mn-lt"/>
                <a:ea typeface="+mn-ea"/>
                <a:cs typeface="+mn-cs"/>
              </a:defRPr>
            </a:lvl2pPr>
            <a:lvl3pPr marL="1551623" indent="-458630" algn="l" defTabSz="2468880" rtl="0" eaLnBrk="1" latinLnBrk="0" hangingPunct="1">
              <a:lnSpc>
                <a:spcPct val="100000"/>
              </a:lnSpc>
              <a:spcBef>
                <a:spcPts val="270"/>
              </a:spcBef>
              <a:buFont typeface="Wingdings" panose="05000000000000000000" pitchFamily="2" charset="2"/>
              <a:buChar char="§"/>
              <a:defRPr lang="en-US" sz="4860" kern="1400" baseline="0" smtClean="0">
                <a:solidFill>
                  <a:schemeClr val="tx1"/>
                </a:solidFill>
                <a:latin typeface="+mn-lt"/>
                <a:ea typeface="+mn-ea"/>
                <a:cs typeface="+mn-cs"/>
              </a:defRPr>
            </a:lvl3pPr>
            <a:lvl4pPr marL="2010253" indent="-471488" algn="l" defTabSz="2468880" rtl="0" eaLnBrk="1" latinLnBrk="0" hangingPunct="1">
              <a:lnSpc>
                <a:spcPct val="100000"/>
              </a:lnSpc>
              <a:spcBef>
                <a:spcPts val="68"/>
              </a:spcBef>
              <a:buFont typeface="Arial" panose="020B0604020202020204" pitchFamily="34" charset="0"/>
              <a:buChar char="-"/>
              <a:defRPr lang="en-US" sz="4860" kern="1400" baseline="0" smtClean="0">
                <a:solidFill>
                  <a:schemeClr val="tx1"/>
                </a:solidFill>
                <a:latin typeface="+mn-lt"/>
                <a:ea typeface="+mn-ea"/>
                <a:cs typeface="+mn-cs"/>
              </a:defRPr>
            </a:lvl4pPr>
            <a:lvl5pPr marL="5554980" indent="-617220" algn="l" defTabSz="2468880" rtl="0" eaLnBrk="1" latinLnBrk="0" hangingPunct="1">
              <a:lnSpc>
                <a:spcPct val="100000"/>
              </a:lnSpc>
              <a:spcBef>
                <a:spcPts val="1350"/>
              </a:spcBef>
              <a:buFont typeface="Arial" panose="020B0604020202020204" pitchFamily="34" charset="0"/>
              <a:buChar char="•"/>
              <a:defRPr lang="en-US"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r>
              <a:rPr lang="en-US" sz="3600" dirty="0"/>
              <a:t>OBJECTIVE</a:t>
            </a:r>
          </a:p>
        </p:txBody>
      </p:sp>
      <p:sp>
        <p:nvSpPr>
          <p:cNvPr id="7" name="Text Placeholder 28">
            <a:extLst>
              <a:ext uri="{FF2B5EF4-FFF2-40B4-BE49-F238E27FC236}">
                <a16:creationId xmlns:a16="http://schemas.microsoft.com/office/drawing/2014/main" id="{87A31A4C-3F73-AC31-BEFA-9248FABC187C}"/>
              </a:ext>
            </a:extLst>
          </p:cNvPr>
          <p:cNvSpPr txBox="1">
            <a:spLocks/>
          </p:cNvSpPr>
          <p:nvPr/>
        </p:nvSpPr>
        <p:spPr>
          <a:xfrm>
            <a:off x="11215171" y="13203103"/>
            <a:ext cx="10488055"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320040" tIns="45720" rIns="320040" bIns="45720" rtlCol="0">
            <a:spAutoFit/>
          </a:bodyPr>
          <a:lstStyle>
            <a:lvl1pPr marL="0" indent="0" algn="ctr" defTabSz="2468880" rtl="0" eaLnBrk="1" latinLnBrk="0" hangingPunct="1">
              <a:lnSpc>
                <a:spcPct val="100000"/>
              </a:lnSpc>
              <a:spcBef>
                <a:spcPts val="2700"/>
              </a:spcBef>
              <a:buFont typeface="Arial" panose="020B0604020202020204" pitchFamily="34" charset="0"/>
              <a:buNone/>
              <a:defRPr lang="en-US" sz="3780" b="1" kern="1400" baseline="0" smtClean="0">
                <a:solidFill>
                  <a:schemeClr val="bg1"/>
                </a:solidFill>
                <a:latin typeface="+mn-lt"/>
                <a:ea typeface="+mn-ea"/>
                <a:cs typeface="Arial" pitchFamily="34" charset="0"/>
              </a:defRPr>
            </a:lvl1pPr>
            <a:lvl2pPr marL="1071563" indent="-441485" algn="l" defTabSz="2468880" rtl="0" eaLnBrk="1" latinLnBrk="0" hangingPunct="1">
              <a:lnSpc>
                <a:spcPct val="100000"/>
              </a:lnSpc>
              <a:spcBef>
                <a:spcPts val="540"/>
              </a:spcBef>
              <a:buFont typeface="Calibri" panose="020F0502020204030204" pitchFamily="34" charset="0"/>
              <a:buChar char="−"/>
              <a:defRPr lang="en-US" sz="4860" kern="1400" baseline="0" smtClean="0">
                <a:solidFill>
                  <a:schemeClr val="tx1"/>
                </a:solidFill>
                <a:latin typeface="+mn-lt"/>
                <a:ea typeface="+mn-ea"/>
                <a:cs typeface="+mn-cs"/>
              </a:defRPr>
            </a:lvl2pPr>
            <a:lvl3pPr marL="1551623" indent="-458630" algn="l" defTabSz="2468880" rtl="0" eaLnBrk="1" latinLnBrk="0" hangingPunct="1">
              <a:lnSpc>
                <a:spcPct val="100000"/>
              </a:lnSpc>
              <a:spcBef>
                <a:spcPts val="270"/>
              </a:spcBef>
              <a:buFont typeface="Wingdings" panose="05000000000000000000" pitchFamily="2" charset="2"/>
              <a:buChar char="§"/>
              <a:defRPr lang="en-US" sz="4860" kern="1400" baseline="0" smtClean="0">
                <a:solidFill>
                  <a:schemeClr val="tx1"/>
                </a:solidFill>
                <a:latin typeface="+mn-lt"/>
                <a:ea typeface="+mn-ea"/>
                <a:cs typeface="+mn-cs"/>
              </a:defRPr>
            </a:lvl3pPr>
            <a:lvl4pPr marL="2010253" indent="-471488" algn="l" defTabSz="2468880" rtl="0" eaLnBrk="1" latinLnBrk="0" hangingPunct="1">
              <a:lnSpc>
                <a:spcPct val="100000"/>
              </a:lnSpc>
              <a:spcBef>
                <a:spcPts val="68"/>
              </a:spcBef>
              <a:buFont typeface="Arial" panose="020B0604020202020204" pitchFamily="34" charset="0"/>
              <a:buChar char="-"/>
              <a:defRPr lang="en-US" sz="4860" kern="1400" baseline="0" smtClean="0">
                <a:solidFill>
                  <a:schemeClr val="tx1"/>
                </a:solidFill>
                <a:latin typeface="+mn-lt"/>
                <a:ea typeface="+mn-ea"/>
                <a:cs typeface="+mn-cs"/>
              </a:defRPr>
            </a:lvl4pPr>
            <a:lvl5pPr marL="5554980" indent="-617220" algn="l" defTabSz="2468880" rtl="0" eaLnBrk="1" latinLnBrk="0" hangingPunct="1">
              <a:lnSpc>
                <a:spcPct val="100000"/>
              </a:lnSpc>
              <a:spcBef>
                <a:spcPts val="1350"/>
              </a:spcBef>
              <a:buFont typeface="Arial" panose="020B0604020202020204" pitchFamily="34" charset="0"/>
              <a:buChar char="•"/>
              <a:defRPr lang="en-US"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r>
              <a:rPr lang="en-US" sz="2400" dirty="0">
                <a:solidFill>
                  <a:schemeClr val="tx1"/>
                </a:solidFill>
              </a:rPr>
              <a:t>FIGURE 2. Multivariable regression coefficients (β) with 95% CI for plasma HIV RNA and TNFR1 across depressive symptom domains (PHQ-9 ≥5)</a:t>
            </a:r>
          </a:p>
        </p:txBody>
      </p:sp>
      <p:sp>
        <p:nvSpPr>
          <p:cNvPr id="10" name="Text Placeholder 28">
            <a:extLst>
              <a:ext uri="{FF2B5EF4-FFF2-40B4-BE49-F238E27FC236}">
                <a16:creationId xmlns:a16="http://schemas.microsoft.com/office/drawing/2014/main" id="{CEC8D6EC-B8E7-274B-2B95-359093F159ED}"/>
              </a:ext>
            </a:extLst>
          </p:cNvPr>
          <p:cNvSpPr txBox="1">
            <a:spLocks/>
          </p:cNvSpPr>
          <p:nvPr/>
        </p:nvSpPr>
        <p:spPr>
          <a:xfrm>
            <a:off x="11997255" y="20270752"/>
            <a:ext cx="92361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320040" tIns="45720" rIns="320040" bIns="45720" rtlCol="0">
            <a:spAutoFit/>
          </a:bodyPr>
          <a:lstStyle>
            <a:lvl1pPr marL="0" indent="0" algn="ctr" defTabSz="2468880" rtl="0" eaLnBrk="1" latinLnBrk="0" hangingPunct="1">
              <a:lnSpc>
                <a:spcPct val="100000"/>
              </a:lnSpc>
              <a:spcBef>
                <a:spcPts val="2700"/>
              </a:spcBef>
              <a:buFont typeface="Arial" panose="020B0604020202020204" pitchFamily="34" charset="0"/>
              <a:buNone/>
              <a:defRPr lang="en-US" sz="3780" b="1" kern="1400" baseline="0" smtClean="0">
                <a:solidFill>
                  <a:schemeClr val="bg1"/>
                </a:solidFill>
                <a:latin typeface="+mn-lt"/>
                <a:ea typeface="+mn-ea"/>
                <a:cs typeface="Arial" pitchFamily="34" charset="0"/>
              </a:defRPr>
            </a:lvl1pPr>
            <a:lvl2pPr marL="1071563" indent="-441485" algn="l" defTabSz="2468880" rtl="0" eaLnBrk="1" latinLnBrk="0" hangingPunct="1">
              <a:lnSpc>
                <a:spcPct val="100000"/>
              </a:lnSpc>
              <a:spcBef>
                <a:spcPts val="540"/>
              </a:spcBef>
              <a:buFont typeface="Calibri" panose="020F0502020204030204" pitchFamily="34" charset="0"/>
              <a:buChar char="−"/>
              <a:defRPr lang="en-US" sz="4860" kern="1400" baseline="0" smtClean="0">
                <a:solidFill>
                  <a:schemeClr val="tx1"/>
                </a:solidFill>
                <a:latin typeface="+mn-lt"/>
                <a:ea typeface="+mn-ea"/>
                <a:cs typeface="+mn-cs"/>
              </a:defRPr>
            </a:lvl2pPr>
            <a:lvl3pPr marL="1551623" indent="-458630" algn="l" defTabSz="2468880" rtl="0" eaLnBrk="1" latinLnBrk="0" hangingPunct="1">
              <a:lnSpc>
                <a:spcPct val="100000"/>
              </a:lnSpc>
              <a:spcBef>
                <a:spcPts val="270"/>
              </a:spcBef>
              <a:buFont typeface="Wingdings" panose="05000000000000000000" pitchFamily="2" charset="2"/>
              <a:buChar char="§"/>
              <a:defRPr lang="en-US" sz="4860" kern="1400" baseline="0" smtClean="0">
                <a:solidFill>
                  <a:schemeClr val="tx1"/>
                </a:solidFill>
                <a:latin typeface="+mn-lt"/>
                <a:ea typeface="+mn-ea"/>
                <a:cs typeface="+mn-cs"/>
              </a:defRPr>
            </a:lvl3pPr>
            <a:lvl4pPr marL="2010253" indent="-471488" algn="l" defTabSz="2468880" rtl="0" eaLnBrk="1" latinLnBrk="0" hangingPunct="1">
              <a:lnSpc>
                <a:spcPct val="100000"/>
              </a:lnSpc>
              <a:spcBef>
                <a:spcPts val="68"/>
              </a:spcBef>
              <a:buFont typeface="Arial" panose="020B0604020202020204" pitchFamily="34" charset="0"/>
              <a:buChar char="-"/>
              <a:defRPr lang="en-US" sz="4860" kern="1400" baseline="0" smtClean="0">
                <a:solidFill>
                  <a:schemeClr val="tx1"/>
                </a:solidFill>
                <a:latin typeface="+mn-lt"/>
                <a:ea typeface="+mn-ea"/>
                <a:cs typeface="+mn-cs"/>
              </a:defRPr>
            </a:lvl4pPr>
            <a:lvl5pPr marL="5554980" indent="-617220" algn="l" defTabSz="2468880" rtl="0" eaLnBrk="1" latinLnBrk="0" hangingPunct="1">
              <a:lnSpc>
                <a:spcPct val="100000"/>
              </a:lnSpc>
              <a:spcBef>
                <a:spcPts val="1350"/>
              </a:spcBef>
              <a:buFont typeface="Arial" panose="020B0604020202020204" pitchFamily="34" charset="0"/>
              <a:buChar char="•"/>
              <a:defRPr lang="en-US"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r>
              <a:rPr lang="en-US" sz="2400" dirty="0">
                <a:solidFill>
                  <a:schemeClr val="tx1"/>
                </a:solidFill>
              </a:rPr>
              <a:t>FIGURE 3. Inflammatory Biomarkers by PHQ-9 Severity Threshold</a:t>
            </a:r>
          </a:p>
        </p:txBody>
      </p:sp>
      <p:sp>
        <p:nvSpPr>
          <p:cNvPr id="13" name="TextBox 12">
            <a:extLst>
              <a:ext uri="{FF2B5EF4-FFF2-40B4-BE49-F238E27FC236}">
                <a16:creationId xmlns:a16="http://schemas.microsoft.com/office/drawing/2014/main" id="{4F09D963-3278-A512-0B03-773D852BFAF2}"/>
              </a:ext>
            </a:extLst>
          </p:cNvPr>
          <p:cNvSpPr txBox="1"/>
          <p:nvPr/>
        </p:nvSpPr>
        <p:spPr>
          <a:xfrm>
            <a:off x="15666395" y="18699691"/>
            <a:ext cx="3699721" cy="1536446"/>
          </a:xfrm>
          <a:prstGeom prst="rect">
            <a:avLst/>
          </a:prstGeom>
          <a:noFill/>
        </p:spPr>
        <p:txBody>
          <a:bodyPr wrap="square">
            <a:spAutoFit/>
          </a:bodyPr>
          <a:lstStyle/>
          <a:p>
            <a:endParaRPr dirty="0"/>
          </a:p>
          <a:p>
            <a:pPr>
              <a:defRPr sz="1400"/>
            </a:pPr>
            <a:r>
              <a:rPr dirty="0"/>
              <a:t>⬜ Gray = Not significant (NS)</a:t>
            </a:r>
          </a:p>
          <a:p>
            <a:pPr>
              <a:defRPr sz="1400"/>
            </a:pPr>
            <a:r>
              <a:rPr dirty="0"/>
              <a:t>🟧 Orange = Trend (p &lt; 0.1)</a:t>
            </a:r>
          </a:p>
          <a:p>
            <a:pPr>
              <a:defRPr sz="1400"/>
            </a:pPr>
            <a:r>
              <a:rPr dirty="0"/>
              <a:t>🟥 Red = Significant (p &lt; 0.05)</a:t>
            </a:r>
          </a:p>
        </p:txBody>
      </p:sp>
      <p:sp>
        <p:nvSpPr>
          <p:cNvPr id="17" name="Text Placeholder 40">
            <a:extLst>
              <a:ext uri="{FF2B5EF4-FFF2-40B4-BE49-F238E27FC236}">
                <a16:creationId xmlns:a16="http://schemas.microsoft.com/office/drawing/2014/main" id="{9F5FE018-F6AF-DB5B-EE8E-2B5A8D3DE955}"/>
              </a:ext>
            </a:extLst>
          </p:cNvPr>
          <p:cNvSpPr txBox="1">
            <a:spLocks/>
          </p:cNvSpPr>
          <p:nvPr/>
        </p:nvSpPr>
        <p:spPr>
          <a:xfrm>
            <a:off x="22766767" y="16809986"/>
            <a:ext cx="10123267" cy="646331"/>
          </a:xfrm>
          <a:prstGeom prst="rect">
            <a:avLst/>
          </a:prstGeom>
          <a:solidFill>
            <a:srgbClr val="582C5F"/>
          </a:solidFill>
        </p:spPr>
        <p:txBody>
          <a:bodyPr vert="horz" wrap="square" lIns="320040" tIns="45720" rIns="320040" bIns="45720" rtlCol="0" anchor="ctr" anchorCtr="1">
            <a:spAutoFit/>
          </a:bodyPr>
          <a:lstStyle>
            <a:lvl1pPr marL="0" indent="0" algn="ctr" defTabSz="2468880" rtl="0" eaLnBrk="1" latinLnBrk="0" hangingPunct="1">
              <a:lnSpc>
                <a:spcPct val="100000"/>
              </a:lnSpc>
              <a:spcBef>
                <a:spcPts val="2700"/>
              </a:spcBef>
              <a:buFont typeface="Arial" panose="020B0604020202020204" pitchFamily="34" charset="0"/>
              <a:buNone/>
              <a:defRPr lang="en-US" sz="4320" b="1" kern="1400" baseline="0" smtClean="0">
                <a:solidFill>
                  <a:schemeClr val="bg1"/>
                </a:solidFill>
                <a:latin typeface="+mn-lt"/>
                <a:ea typeface="+mn-ea"/>
                <a:cs typeface="Arial" pitchFamily="34" charset="0"/>
              </a:defRPr>
            </a:lvl1pPr>
            <a:lvl2pPr marL="1071563" indent="-441485" algn="l" defTabSz="2468880" rtl="0" eaLnBrk="1" latinLnBrk="0" hangingPunct="1">
              <a:lnSpc>
                <a:spcPct val="100000"/>
              </a:lnSpc>
              <a:spcBef>
                <a:spcPts val="540"/>
              </a:spcBef>
              <a:buFont typeface="Calibri" panose="020F0502020204030204" pitchFamily="34" charset="0"/>
              <a:buChar char="−"/>
              <a:defRPr lang="en-US" sz="4860" kern="1400" baseline="0" smtClean="0">
                <a:solidFill>
                  <a:schemeClr val="tx1"/>
                </a:solidFill>
                <a:latin typeface="+mn-lt"/>
                <a:ea typeface="+mn-ea"/>
                <a:cs typeface="+mn-cs"/>
              </a:defRPr>
            </a:lvl2pPr>
            <a:lvl3pPr marL="1551623" indent="-458630" algn="l" defTabSz="2468880" rtl="0" eaLnBrk="1" latinLnBrk="0" hangingPunct="1">
              <a:lnSpc>
                <a:spcPct val="100000"/>
              </a:lnSpc>
              <a:spcBef>
                <a:spcPts val="270"/>
              </a:spcBef>
              <a:buFont typeface="Wingdings" panose="05000000000000000000" pitchFamily="2" charset="2"/>
              <a:buChar char="§"/>
              <a:defRPr lang="en-US" sz="4860" kern="1400" baseline="0" smtClean="0">
                <a:solidFill>
                  <a:schemeClr val="tx1"/>
                </a:solidFill>
                <a:latin typeface="+mn-lt"/>
                <a:ea typeface="+mn-ea"/>
                <a:cs typeface="+mn-cs"/>
              </a:defRPr>
            </a:lvl3pPr>
            <a:lvl4pPr marL="2010253" indent="-471488" algn="l" defTabSz="2468880" rtl="0" eaLnBrk="1" latinLnBrk="0" hangingPunct="1">
              <a:lnSpc>
                <a:spcPct val="100000"/>
              </a:lnSpc>
              <a:spcBef>
                <a:spcPts val="68"/>
              </a:spcBef>
              <a:buFont typeface="Arial" panose="020B0604020202020204" pitchFamily="34" charset="0"/>
              <a:buChar char="-"/>
              <a:defRPr lang="en-US" sz="4860" kern="1400" baseline="0" smtClean="0">
                <a:solidFill>
                  <a:schemeClr val="tx1"/>
                </a:solidFill>
                <a:latin typeface="+mn-lt"/>
                <a:ea typeface="+mn-ea"/>
                <a:cs typeface="+mn-cs"/>
              </a:defRPr>
            </a:lvl4pPr>
            <a:lvl5pPr marL="5554980" indent="-617220" algn="l" defTabSz="2468880" rtl="0" eaLnBrk="1" latinLnBrk="0" hangingPunct="1">
              <a:lnSpc>
                <a:spcPct val="100000"/>
              </a:lnSpc>
              <a:spcBef>
                <a:spcPts val="1350"/>
              </a:spcBef>
              <a:buFont typeface="Arial" panose="020B0604020202020204" pitchFamily="34" charset="0"/>
              <a:buChar char="•"/>
              <a:defRPr lang="en-US"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r>
              <a:rPr lang="en-US" sz="3600" dirty="0"/>
              <a:t>KEY REFERENCES</a:t>
            </a:r>
          </a:p>
        </p:txBody>
      </p:sp>
      <p:sp>
        <p:nvSpPr>
          <p:cNvPr id="21" name="TextBox 20">
            <a:extLst>
              <a:ext uri="{FF2B5EF4-FFF2-40B4-BE49-F238E27FC236}">
                <a16:creationId xmlns:a16="http://schemas.microsoft.com/office/drawing/2014/main" id="{1E17FCAB-CEC7-EF74-56F2-994C3545E442}"/>
              </a:ext>
            </a:extLst>
          </p:cNvPr>
          <p:cNvSpPr txBox="1"/>
          <p:nvPr/>
        </p:nvSpPr>
        <p:spPr>
          <a:xfrm>
            <a:off x="22776784" y="17587603"/>
            <a:ext cx="10113250" cy="3231654"/>
          </a:xfrm>
          <a:prstGeom prst="rect">
            <a:avLst/>
          </a:prstGeom>
          <a:noFill/>
        </p:spPr>
        <p:txBody>
          <a:bodyPr wrap="square">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[1] Mudra Rakshasa-Loots A, Naidoo S, Hamana T, </a:t>
            </a:r>
            <a:r>
              <a:rPr lang="en-US" sz="2000" b="1" dirty="0" err="1">
                <a:latin typeface="Calibri" panose="020F0502020204030204" pitchFamily="34" charset="0"/>
                <a:ea typeface="Calibri" panose="020F0502020204030204" pitchFamily="34" charset="0"/>
                <a:cs typeface="Calibri" panose="020F0502020204030204" pitchFamily="34" charset="0"/>
              </a:rPr>
              <a:t>Fanqa</a:t>
            </a:r>
            <a:r>
              <a:rPr lang="en-US" sz="2000" b="1" dirty="0">
                <a:latin typeface="Calibri" panose="020F0502020204030204" pitchFamily="34" charset="0"/>
                <a:ea typeface="Calibri" panose="020F0502020204030204" pitchFamily="34" charset="0"/>
                <a:cs typeface="Calibri" panose="020F0502020204030204" pitchFamily="34" charset="0"/>
              </a:rPr>
              <a:t> B, van Wyhe KS, Lindani F, et al. Multi-modal analysis of inflammation as a potential mediator of depressive symptoms in young people with HIV: The GOLD depression study. </a:t>
            </a:r>
            <a:r>
              <a:rPr lang="en-US" sz="2000" b="1" dirty="0" err="1">
                <a:latin typeface="Calibri" panose="020F0502020204030204" pitchFamily="34" charset="0"/>
                <a:ea typeface="Calibri" panose="020F0502020204030204" pitchFamily="34" charset="0"/>
                <a:cs typeface="Calibri" panose="020F0502020204030204" pitchFamily="34" charset="0"/>
              </a:rPr>
              <a:t>PLoS</a:t>
            </a:r>
            <a:r>
              <a:rPr lang="en-US" sz="2000" b="1" dirty="0">
                <a:latin typeface="Calibri" panose="020F0502020204030204" pitchFamily="34" charset="0"/>
                <a:ea typeface="Calibri" panose="020F0502020204030204" pitchFamily="34" charset="0"/>
                <a:cs typeface="Calibri" panose="020F0502020204030204" pitchFamily="34" charset="0"/>
              </a:rPr>
              <a:t> One. 2024;19(2). </a:t>
            </a:r>
            <a:r>
              <a:rPr lang="en-US" sz="2000" b="1" dirty="0" err="1">
                <a:latin typeface="Calibri" panose="020F0502020204030204" pitchFamily="34" charset="0"/>
                <a:ea typeface="Calibri" panose="020F0502020204030204" pitchFamily="34" charset="0"/>
                <a:cs typeface="Calibri" panose="020F0502020204030204" pitchFamily="34" charset="0"/>
              </a:rPr>
              <a:t>doi</a:t>
            </a:r>
            <a:r>
              <a:rPr lang="en-US" sz="2000" b="1" dirty="0">
                <a:latin typeface="Calibri" panose="020F0502020204030204" pitchFamily="34" charset="0"/>
                <a:ea typeface="Calibri" panose="020F0502020204030204" pitchFamily="34" charset="0"/>
                <a:cs typeface="Calibri" panose="020F0502020204030204" pitchFamily="34" charset="0"/>
              </a:rPr>
              <a:t>: 10.1371/journal.pone.0298787.</a:t>
            </a:r>
          </a:p>
          <a:p>
            <a:endParaRPr lang="en-US" sz="1000" b="1" dirty="0">
              <a:latin typeface="Calibri" panose="020F0502020204030204" pitchFamily="34" charset="0"/>
              <a:ea typeface="Calibri" panose="020F0502020204030204" pitchFamily="34" charset="0"/>
              <a:cs typeface="Calibri" panose="020F0502020204030204" pitchFamily="34" charset="0"/>
            </a:endParaRPr>
          </a:p>
          <a:p>
            <a:r>
              <a:rPr lang="vi-VN" sz="2000" b="1" dirty="0">
                <a:latin typeface="Calibri" panose="020F0502020204030204" pitchFamily="34" charset="0"/>
                <a:ea typeface="Calibri" panose="020F0502020204030204" pitchFamily="34" charset="0"/>
                <a:cs typeface="Calibri" panose="020F0502020204030204" pitchFamily="34" charset="0"/>
              </a:rPr>
              <a:t>[11] Gunzler D, Sehgal AR, KauƯman K, Davey CH, Dolata J, Figueroa M, Huml A, Pencak J,</a:t>
            </a:r>
            <a:r>
              <a:rPr lang="en-US" sz="2000" b="1" dirty="0">
                <a:latin typeface="Calibri" panose="020F0502020204030204" pitchFamily="34" charset="0"/>
                <a:ea typeface="Calibri" panose="020F0502020204030204" pitchFamily="34" charset="0"/>
                <a:cs typeface="Calibri" panose="020F0502020204030204" pitchFamily="34" charset="0"/>
              </a:rPr>
              <a:t> </a:t>
            </a:r>
            <a:r>
              <a:rPr lang="vi-VN" sz="2000" b="1" dirty="0">
                <a:latin typeface="Calibri" panose="020F0502020204030204" pitchFamily="34" charset="0"/>
                <a:ea typeface="Calibri" panose="020F0502020204030204" pitchFamily="34" charset="0"/>
                <a:cs typeface="Calibri" panose="020F0502020204030204" pitchFamily="34" charset="0"/>
              </a:rPr>
              <a:t>Sajatovic M. Identify depressive phenotypes by applying RDOC domains to the PHQ-9.</a:t>
            </a:r>
            <a:r>
              <a:rPr lang="en-US" sz="2000" b="1" dirty="0">
                <a:latin typeface="Calibri" panose="020F0502020204030204" pitchFamily="34" charset="0"/>
                <a:ea typeface="Calibri" panose="020F0502020204030204" pitchFamily="34" charset="0"/>
                <a:cs typeface="Calibri" panose="020F0502020204030204" pitchFamily="34" charset="0"/>
              </a:rPr>
              <a:t> </a:t>
            </a:r>
            <a:r>
              <a:rPr lang="vi-VN" sz="2000" b="1" dirty="0">
                <a:latin typeface="Calibri" panose="020F0502020204030204" pitchFamily="34" charset="0"/>
                <a:ea typeface="Calibri" panose="020F0502020204030204" pitchFamily="34" charset="0"/>
                <a:cs typeface="Calibri" panose="020F0502020204030204" pitchFamily="34" charset="0"/>
              </a:rPr>
              <a:t>Psychiatry Res. 2020 Feb 19;286:112872. doi: 10.1016/j.psychres.2020.112872. Epub</a:t>
            </a:r>
          </a:p>
          <a:p>
            <a:r>
              <a:rPr lang="vi-VN" sz="2000" b="1" dirty="0">
                <a:latin typeface="Calibri" panose="020F0502020204030204" pitchFamily="34" charset="0"/>
                <a:ea typeface="Calibri" panose="020F0502020204030204" pitchFamily="34" charset="0"/>
                <a:cs typeface="Calibri" panose="020F0502020204030204" pitchFamily="34" charset="0"/>
              </a:rPr>
              <a:t>ahead of print. PMID: 32151848; PMCID: PMC7434666.</a:t>
            </a:r>
            <a:endParaRPr lang="en-US" sz="2000" b="1" dirty="0">
              <a:latin typeface="Calibri" panose="020F0502020204030204" pitchFamily="34" charset="0"/>
              <a:ea typeface="Calibri" panose="020F0502020204030204" pitchFamily="34" charset="0"/>
              <a:cs typeface="Calibri" panose="020F0502020204030204" pitchFamily="34" charset="0"/>
            </a:endParaRPr>
          </a:p>
          <a:p>
            <a:endParaRPr lang="en-US" sz="1000" b="1" dirty="0">
              <a:latin typeface="Calibri" panose="020F0502020204030204" pitchFamily="34" charset="0"/>
              <a:ea typeface="Calibri" panose="020F0502020204030204" pitchFamily="34" charset="0"/>
              <a:cs typeface="Calibri" panose="020F0502020204030204" pitchFamily="34" charset="0"/>
            </a:endParaRPr>
          </a:p>
          <a:p>
            <a:pPr algn="ctr"/>
            <a:r>
              <a:rPr lang="en-US" sz="2400" b="1" dirty="0">
                <a:latin typeface="Calibri" panose="020F0502020204030204" pitchFamily="34" charset="0"/>
                <a:ea typeface="Calibri" panose="020F0502020204030204" pitchFamily="34" charset="0"/>
                <a:cs typeface="Calibri" panose="020F0502020204030204" pitchFamily="34" charset="0"/>
              </a:rPr>
              <a:t>Full list available upon request.</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E04A12B-05C4-6185-4EC3-788A782A90EE}"/>
              </a:ext>
            </a:extLst>
          </p:cNvPr>
          <p:cNvPicPr>
            <a:picLocks noChangeAspect="1"/>
          </p:cNvPicPr>
          <p:nvPr/>
        </p:nvPicPr>
        <p:blipFill>
          <a:blip r:embed="rId5"/>
          <a:srcRect l="499"/>
          <a:stretch>
            <a:fillRect/>
          </a:stretch>
        </p:blipFill>
        <p:spPr>
          <a:xfrm>
            <a:off x="10585191" y="9490057"/>
            <a:ext cx="11944132" cy="3775797"/>
          </a:xfrm>
          <a:prstGeom prst="rect">
            <a:avLst/>
          </a:prstGeom>
        </p:spPr>
      </p:pic>
      <p:pic>
        <p:nvPicPr>
          <p:cNvPr id="6" name="Picture 5">
            <a:extLst>
              <a:ext uri="{FF2B5EF4-FFF2-40B4-BE49-F238E27FC236}">
                <a16:creationId xmlns:a16="http://schemas.microsoft.com/office/drawing/2014/main" id="{8A4BEF3D-5F45-2F58-2659-EA88BC19AF95}"/>
              </a:ext>
            </a:extLst>
          </p:cNvPr>
          <p:cNvPicPr>
            <a:picLocks noChangeAspect="1"/>
          </p:cNvPicPr>
          <p:nvPr/>
        </p:nvPicPr>
        <p:blipFill rotWithShape="1">
          <a:blip r:embed="rId6">
            <a:extLst>
              <a:ext uri="{28A0092B-C50C-407E-A947-70E740481C1C}">
                <a14:useLocalDpi xmlns:a14="http://schemas.microsoft.com/office/drawing/2010/main" val="0"/>
              </a:ext>
            </a:extLst>
          </a:blip>
          <a:srcRect r="2538" b="8609"/>
          <a:stretch>
            <a:fillRect/>
          </a:stretch>
        </p:blipFill>
        <p:spPr bwMode="auto">
          <a:xfrm>
            <a:off x="11997255" y="14276390"/>
            <a:ext cx="8410575" cy="5257800"/>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76CA5BCF-2683-1CB1-C5FE-A94B86811B46}"/>
              </a:ext>
            </a:extLst>
          </p:cNvPr>
          <p:cNvSpPr txBox="1"/>
          <p:nvPr/>
        </p:nvSpPr>
        <p:spPr>
          <a:xfrm>
            <a:off x="30505165" y="258796"/>
            <a:ext cx="2247942" cy="1200329"/>
          </a:xfrm>
          <a:prstGeom prst="rect">
            <a:avLst/>
          </a:prstGeom>
          <a:solidFill>
            <a:srgbClr val="582C5F"/>
          </a:solidFill>
        </p:spPr>
        <p:txBody>
          <a:bodyPr wrap="square" rtlCol="0">
            <a:spAutoFit/>
          </a:bodyPr>
          <a:lstStyle/>
          <a:p>
            <a:pPr algn="ctr"/>
            <a:r>
              <a:rPr lang="en-US" sz="7200" dirty="0">
                <a:solidFill>
                  <a:schemeClr val="bg1"/>
                </a:solidFill>
                <a:latin typeface="Arial" panose="020B0604020202020204" pitchFamily="34" charset="0"/>
                <a:cs typeface="Arial" panose="020B0604020202020204" pitchFamily="34" charset="0"/>
              </a:rPr>
              <a:t>477</a:t>
            </a:r>
          </a:p>
        </p:txBody>
      </p:sp>
      <p:sp>
        <p:nvSpPr>
          <p:cNvPr id="4" name="Text Placeholder 40">
            <a:extLst>
              <a:ext uri="{FF2B5EF4-FFF2-40B4-BE49-F238E27FC236}">
                <a16:creationId xmlns:a16="http://schemas.microsoft.com/office/drawing/2014/main" id="{E08F80F7-6788-F2B3-7393-4E5DB0C3D570}"/>
              </a:ext>
            </a:extLst>
          </p:cNvPr>
          <p:cNvSpPr txBox="1">
            <a:spLocks/>
          </p:cNvSpPr>
          <p:nvPr/>
        </p:nvSpPr>
        <p:spPr>
          <a:xfrm>
            <a:off x="49435" y="16920536"/>
            <a:ext cx="10113250" cy="3454792"/>
          </a:xfrm>
          <a:prstGeom prst="rect">
            <a:avLst/>
          </a:prstGeom>
          <a:solidFill>
            <a:srgbClr val="582C5F"/>
          </a:solidFill>
        </p:spPr>
        <p:txBody>
          <a:bodyPr vert="horz" wrap="square" lIns="320040" tIns="45720" rIns="320040" bIns="45720" rtlCol="0" anchor="ctr" anchorCtr="1">
            <a:spAutoFit/>
          </a:bodyPr>
          <a:lstStyle>
            <a:lvl1pPr marL="0" indent="0" algn="ctr" defTabSz="2468880" rtl="0" eaLnBrk="1" latinLnBrk="0" hangingPunct="1">
              <a:lnSpc>
                <a:spcPct val="100000"/>
              </a:lnSpc>
              <a:spcBef>
                <a:spcPts val="2700"/>
              </a:spcBef>
              <a:buFont typeface="Arial" panose="020B0604020202020204" pitchFamily="34" charset="0"/>
              <a:buNone/>
              <a:defRPr lang="en-US" sz="4320" b="1" kern="1400" baseline="0" smtClean="0">
                <a:solidFill>
                  <a:schemeClr val="bg1"/>
                </a:solidFill>
                <a:latin typeface="+mn-lt"/>
                <a:ea typeface="+mn-ea"/>
                <a:cs typeface="Arial" pitchFamily="34" charset="0"/>
              </a:defRPr>
            </a:lvl1pPr>
            <a:lvl2pPr marL="1071563" indent="-441485" algn="l" defTabSz="2468880" rtl="0" eaLnBrk="1" latinLnBrk="0" hangingPunct="1">
              <a:lnSpc>
                <a:spcPct val="100000"/>
              </a:lnSpc>
              <a:spcBef>
                <a:spcPts val="540"/>
              </a:spcBef>
              <a:buFont typeface="Calibri" panose="020F0502020204030204" pitchFamily="34" charset="0"/>
              <a:buChar char="−"/>
              <a:defRPr lang="en-US" sz="4860" kern="1400" baseline="0" smtClean="0">
                <a:solidFill>
                  <a:schemeClr val="tx1"/>
                </a:solidFill>
                <a:latin typeface="+mn-lt"/>
                <a:ea typeface="+mn-ea"/>
                <a:cs typeface="+mn-cs"/>
              </a:defRPr>
            </a:lvl2pPr>
            <a:lvl3pPr marL="1551623" indent="-458630" algn="l" defTabSz="2468880" rtl="0" eaLnBrk="1" latinLnBrk="0" hangingPunct="1">
              <a:lnSpc>
                <a:spcPct val="100000"/>
              </a:lnSpc>
              <a:spcBef>
                <a:spcPts val="270"/>
              </a:spcBef>
              <a:buFont typeface="Wingdings" panose="05000000000000000000" pitchFamily="2" charset="2"/>
              <a:buChar char="§"/>
              <a:defRPr lang="en-US" sz="4860" kern="1400" baseline="0" smtClean="0">
                <a:solidFill>
                  <a:schemeClr val="tx1"/>
                </a:solidFill>
                <a:latin typeface="+mn-lt"/>
                <a:ea typeface="+mn-ea"/>
                <a:cs typeface="+mn-cs"/>
              </a:defRPr>
            </a:lvl3pPr>
            <a:lvl4pPr marL="2010253" indent="-471488" algn="l" defTabSz="2468880" rtl="0" eaLnBrk="1" latinLnBrk="0" hangingPunct="1">
              <a:lnSpc>
                <a:spcPct val="100000"/>
              </a:lnSpc>
              <a:spcBef>
                <a:spcPts val="68"/>
              </a:spcBef>
              <a:buFont typeface="Arial" panose="020B0604020202020204" pitchFamily="34" charset="0"/>
              <a:buChar char="-"/>
              <a:defRPr lang="en-US" sz="4860" kern="1400" baseline="0" smtClean="0">
                <a:solidFill>
                  <a:schemeClr val="tx1"/>
                </a:solidFill>
                <a:latin typeface="+mn-lt"/>
                <a:ea typeface="+mn-ea"/>
                <a:cs typeface="+mn-cs"/>
              </a:defRPr>
            </a:lvl4pPr>
            <a:lvl5pPr marL="5554980" indent="-617220" algn="l" defTabSz="2468880" rtl="0" eaLnBrk="1" latinLnBrk="0" hangingPunct="1">
              <a:lnSpc>
                <a:spcPct val="100000"/>
              </a:lnSpc>
              <a:spcBef>
                <a:spcPts val="1350"/>
              </a:spcBef>
              <a:buFont typeface="Arial" panose="020B0604020202020204" pitchFamily="34" charset="0"/>
              <a:buChar char="•"/>
              <a:defRPr lang="en-US"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r>
              <a:rPr lang="en-US" sz="3600" dirty="0"/>
              <a:t>STUDY SUMMARY</a:t>
            </a:r>
          </a:p>
          <a:p>
            <a:r>
              <a:rPr lang="en-US" sz="3200" dirty="0"/>
              <a:t>In people with early untreated HIV, different patterns of depressive symptoms were linked to inflammation and viral burden. TNFR1 was associated with all symptom domains, while HIV RNA levels were linked to specific domains involving mood, energy, and cognition.</a:t>
            </a:r>
            <a:endParaRPr lang="en-US" sz="3000" dirty="0"/>
          </a:p>
        </p:txBody>
      </p:sp>
      <p:pic>
        <p:nvPicPr>
          <p:cNvPr id="8" name="Recorded Sound">
            <a:hlinkClick r:id="" action="ppaction://media"/>
            <a:extLst>
              <a:ext uri="{FF2B5EF4-FFF2-40B4-BE49-F238E27FC236}">
                <a16:creationId xmlns:a16="http://schemas.microsoft.com/office/drawing/2014/main" id="{98C208C5-E099-A248-B011-F547E6A045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306800" y="10820400"/>
            <a:ext cx="304800" cy="304800"/>
          </a:xfrm>
          <a:prstGeom prst="rect">
            <a:avLst/>
          </a:prstGeom>
        </p:spPr>
      </p:pic>
    </p:spTree>
    <p:extLst>
      <p:ext uri="{BB962C8B-B14F-4D97-AF65-F5344CB8AC3E}">
        <p14:creationId xmlns:p14="http://schemas.microsoft.com/office/powerpoint/2010/main" val="291885624"/>
      </p:ext>
    </p:extLst>
  </p:cSld>
  <p:clrMapOvr>
    <a:masterClrMapping/>
  </p:clrMapOvr>
  <mc:AlternateContent xmlns:mc="http://schemas.openxmlformats.org/markup-compatibility/2006" xmlns:p14="http://schemas.microsoft.com/office/powerpoint/2010/main">
    <mc:Choice Requires="p14">
      <p:transition spd="slow" p14:dur="2000" advTm="167512"/>
    </mc:Choice>
    <mc:Fallback xmlns="">
      <p:transition spd="slow" advTm="16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49_IRB-Presentation-Template_A_d1.pptx" id="{6670E21D-B2E0-485C-BE86-AD342B5A90D9}" vid="{5A078075-34CF-497A-A551-C3AFD4EFBC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0D7DBB2BBDE824996CF90BF5635FA1E" ma:contentTypeVersion="13" ma:contentTypeDescription="Ein neues Dokument erstellen." ma:contentTypeScope="" ma:versionID="c46fa18bb05f219a6ea979e8738778ab">
  <xsd:schema xmlns:xsd="http://www.w3.org/2001/XMLSchema" xmlns:xs="http://www.w3.org/2001/XMLSchema" xmlns:p="http://schemas.microsoft.com/office/2006/metadata/properties" xmlns:ns2="9fe535dd-9ac3-4bd6-b2d1-d2067ee3902c" xmlns:ns3="f25eb304-a9ac-4afc-84cd-ed60d8aaf41c" targetNamespace="http://schemas.microsoft.com/office/2006/metadata/properties" ma:root="true" ma:fieldsID="3d389da2911574b575501f7906f21442" ns2:_="" ns3:_="">
    <xsd:import namespace="9fe535dd-9ac3-4bd6-b2d1-d2067ee3902c"/>
    <xsd:import namespace="f25eb304-a9ac-4afc-84cd-ed60d8aaf41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535dd-9ac3-4bd6-b2d1-d2067ee3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8a59aaaf-67c2-4a9b-8dae-6c62ae0ca49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5eb304-a9ac-4afc-84cd-ed60d8aaf4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f6fef6-571c-467b-9273-435ded121bff}" ma:internalName="TaxCatchAll" ma:showField="CatchAllData" ma:web="f25eb304-a9ac-4afc-84cd-ed60d8aaf4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e535dd-9ac3-4bd6-b2d1-d2067ee3902c">
      <Terms xmlns="http://schemas.microsoft.com/office/infopath/2007/PartnerControls"/>
    </lcf76f155ced4ddcb4097134ff3c332f>
    <TaxCatchAll xmlns="f25eb304-a9ac-4afc-84cd-ed60d8aaf41c" xsi:nil="true"/>
  </documentManagement>
</p:properties>
</file>

<file path=customXml/itemProps1.xml><?xml version="1.0" encoding="utf-8"?>
<ds:datastoreItem xmlns:ds="http://schemas.openxmlformats.org/officeDocument/2006/customXml" ds:itemID="{3C6EB9AD-0B2A-48A0-9F39-7CE9F3A19759}"/>
</file>

<file path=customXml/itemProps2.xml><?xml version="1.0" encoding="utf-8"?>
<ds:datastoreItem xmlns:ds="http://schemas.openxmlformats.org/officeDocument/2006/customXml" ds:itemID="{CB9191A8-C0D2-4C81-AAC4-4B6DAD06EAF1}">
  <ds:schemaRefs>
    <ds:schemaRef ds:uri="http://schemas.microsoft.com/sharepoint/v3/contenttype/forms"/>
  </ds:schemaRefs>
</ds:datastoreItem>
</file>

<file path=customXml/itemProps3.xml><?xml version="1.0" encoding="utf-8"?>
<ds:datastoreItem xmlns:ds="http://schemas.openxmlformats.org/officeDocument/2006/customXml" ds:itemID="{A0742E14-0BC4-419B-AF91-55E6C68FB50B}">
  <ds:schemaRefs>
    <ds:schemaRef ds:uri="http://purl.org/dc/elements/1.1/"/>
    <ds:schemaRef ds:uri="http://schemas.microsoft.com/office/2006/documentManagement/types"/>
    <ds:schemaRef ds:uri="http://purl.org/dc/terms/"/>
    <ds:schemaRef ds:uri="96ed1818-3571-4d65-8ca2-87a30ca7b3f7"/>
    <ds:schemaRef ds:uri="http://purl.org/dc/dcmitype/"/>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2f855850-2c90-41f1-8ea4-90bf6a10880d"/>
    <ds:schemaRef ds:uri="98098172-b143-4fc6-b7dd-0e31b2cd5ed1"/>
  </ds:schemaRefs>
</ds:datastoreItem>
</file>

<file path=docProps/app.xml><?xml version="1.0" encoding="utf-8"?>
<Properties xmlns="http://schemas.openxmlformats.org/officeDocument/2006/extended-properties" xmlns:vt="http://schemas.openxmlformats.org/officeDocument/2006/docPropsVTypes">
  <Template/>
  <TotalTime>1036</TotalTime>
  <Words>897</Words>
  <Application>Microsoft Office PowerPoint</Application>
  <PresentationFormat>Custom</PresentationFormat>
  <Paragraphs>48</Paragraphs>
  <Slides>1</Slides>
  <Notes>0</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Depression and Inflammation in Acute HIV: An RDoC-Based PHQ-9 Factor Analysis  Veronica Wright1,2, Carlo Sacdalan3,4, Suteeraporn Pinyakorn5,6, Luxe-naree Poonpitak3, Nitiya Chomchey3, Suwanna Puttamaswin3, Serena Spudich7, Somchai Sriplienchan3, Nittaya Phanuphak3,4, Lydie Trautmann5,6, Brian K. Agan6,8, Robert Paul9, Trevor A. Crowell5,6 ¹ Kimbrough Ambulatory Care Center, Fort Meade, MD, USA; ² Walter Reed National Military Medical Center, Bethesda, MD, USA; ³ SEARCH Research Foundation, Bangkok, Thailand; ⁴ Faculty of Medicine, Chulalongkorn University, Bangkok, Thailand; ⁵ U.S. Military HIV Research Program, Walter Reed Army Institute of Research, Silver Spring, MD, USA; ⁶ Henry M. Jackson Foundation for the Advancement of Military Medicine, Bethesda, MD, USA; ⁷ Yale University School of Medicine, New Haven, CT, USA; 8 Infectious Disease Clinical Research Program, Department of Preventive Medicine and Biostatistics, Uniformed Services University of the Health Sciences, Bethesda, MD; 9 Department of Psychological Sciences, University of Missouri–St. Louis, St. Louis, MO, USA </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Tandon, Aastha CTR;Duze, Harvey CTR</dc:creator>
  <cp:lastModifiedBy>Veronica Wright</cp:lastModifiedBy>
  <cp:revision>46</cp:revision>
  <cp:lastPrinted>2026-01-10T19:04:12Z</cp:lastPrinted>
  <dcterms:created xsi:type="dcterms:W3CDTF">2018-10-16T19:44:18Z</dcterms:created>
  <dcterms:modified xsi:type="dcterms:W3CDTF">2026-02-23T13:28:25Z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0x010100E0D7DBB2BBDE824996CF90BF5635FA1E</vt:lpwstr>
  </property>
  <property fmtid="{D5CDD505-2E9C-101B-9397-08002B2CF9AE}" pid="3" name="_dlc_DocIdItemGuid">
    <vt:lpwstr>98d06da6-233c-4ce0-b07a-a7e6fa4f6a69</vt:lpwstr>
  </property>
  <property fmtid="{D5CDD505-2E9C-101B-9397-08002B2CF9AE}" pid="4" name="Order">
    <vt:r8>700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Document Type">
    <vt:lpwstr/>
  </property>
</Properties>
</file>