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689" r:id="rId1"/>
  </p:sldMasterIdLst>
  <p:notesMasterIdLst>
    <p:notesMasterId r:id="rId3"/>
  </p:notesMasterIdLst>
  <p:handoutMasterIdLst>
    <p:handoutMasterId r:id="rId4"/>
  </p:handoutMasterIdLst>
  <p:sldIdLst>
    <p:sldId id="261" r:id="rId2"/>
  </p:sldIdLst>
  <p:sldSz cx="9144000" cy="6858000" type="screen4x3"/>
  <p:notesSz cx="6858000" cy="9144000"/>
  <p:custDataLst>
    <p:tags r:id="rId5"/>
  </p:custDataLst>
  <p:defaultTextStyle>
    <a:defPPr>
      <a:defRPr lang="en-US"/>
    </a:defPPr>
    <a:lvl1pPr marL="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ＭＳ Ｐゴシック" pitchFamily="34" charset="-128"/>
      </a:defRPr>
    </a:lvl5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95"/>
    <p:restoredTop sz="87397"/>
  </p:normalViewPr>
  <p:slideViewPr>
    <p:cSldViewPr>
      <p:cViewPr varScale="1">
        <p:scale>
          <a:sx n="110" d="100"/>
          <a:sy n="110" d="100"/>
        </p:scale>
        <p:origin x="2304" y="184"/>
      </p:cViewPr>
      <p:guideLst/>
    </p:cSldViewPr>
  </p:slideViewPr>
  <p:notesTextViewPr>
    <p:cViewPr>
      <p:scale>
        <a:sx n="1" d="1"/>
        <a:sy n="1" d="1"/>
      </p:scale>
      <p:origin x="0" y="0"/>
    </p:cViewPr>
  </p:notesTextViewPr>
  <p:notesViewPr>
    <p:cSldViewPr>
      <p:cViewPr varScale="1">
        <p:scale>
          <a:sx n="83" d="100"/>
          <a:sy n="83"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Header Placeholder 1"/>
          <p:cNvSpPr>
            <a:spLocks noGrp="1"/>
          </p:cNvSpPr>
          <p:nvPr>
            <p:ph type="hdr" sz="quarter"/>
          </p:nvPr>
        </p:nvSpPr>
        <p:spPr bwMode="auto">
          <a:xfrm>
            <a:off x="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eaLnBrk="1" hangingPunct="1">
              <a:defRPr sz="1200">
                <a:latin typeface="Calibri"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ＭＳ Ｐゴシック" pitchFamily="34" charset="-128"/>
              <a:cs typeface="+mn-cs"/>
            </a:endParaRPr>
          </a:p>
        </p:txBody>
      </p:sp>
      <p:sp>
        <p:nvSpPr>
          <p:cNvPr id="4099" name="Date Placeholder 2"/>
          <p:cNvSpPr>
            <a:spLocks noGrp="1"/>
          </p:cNvSpPr>
          <p:nvPr>
            <p:ph type="dt" sz="quarter" idx="1"/>
          </p:nvPr>
        </p:nvSpPr>
        <p:spPr bwMode="auto">
          <a:xfrm>
            <a:off x="3884613"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ea typeface="ＭＳ Ｐゴシック" pitchFamily="34" charset="-128"/>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F17B615-C876-4B87-997A-F321F976F354}" type="hfDateTime">
              <a:rPr kumimoji="0" lang="en-US" altLang="en-US" sz="1200" b="0" i="0" u="none" strike="noStrike" kern="1200" cap="none" spc="0" normalizeH="0" baseline="0" noProof="0">
                <a:ln>
                  <a:noFill/>
                </a:ln>
                <a:solidFill>
                  <a:schemeClr val="tx1"/>
                </a:solidFill>
                <a:effectLst/>
                <a:uLnTx/>
                <a:uFillTx/>
                <a:latin typeface="Calibri"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defRPr/>
              </a:pPr>
              <a:t>*</a:t>
            </a:fld>
            <a:endParaRPr kumimoji="0" lang="en-US" altLang="en-US" sz="1200" b="0" i="0" u="none" strike="noStrike" kern="1200" cap="none" spc="0" normalizeH="0" baseline="0" noProof="0">
              <a:ln>
                <a:noFill/>
              </a:ln>
              <a:solidFill>
                <a:schemeClr val="tx1"/>
              </a:solidFill>
              <a:effectLst/>
              <a:uLnTx/>
              <a:uFillTx/>
              <a:latin typeface="Calibri" pitchFamily="34" charset="0"/>
              <a:ea typeface="ＭＳ Ｐゴシック" pitchFamily="34" charset="-128"/>
              <a:cs typeface="+mn-cs"/>
            </a:endParaRPr>
          </a:p>
        </p:txBody>
      </p:sp>
      <p:sp>
        <p:nvSpPr>
          <p:cNvPr id="4100" name="Footer Placeholder 3"/>
          <p:cNvSpPr>
            <a:spLocks noGrp="1"/>
          </p:cNvSpPr>
          <p:nvPr>
            <p:ph type="ftr" sz="quarter" idx="2"/>
          </p:nvPr>
        </p:nvSpPr>
        <p:spPr bwMode="auto">
          <a:xfrm>
            <a:off x="0" y="8685213"/>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eaLnBrk="1" hangingPunct="1">
              <a:defRPr sz="1200">
                <a:latin typeface="Calibri"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ＭＳ Ｐゴシック" pitchFamily="34" charset="-128"/>
              <a:cs typeface="+mn-cs"/>
            </a:endParaRPr>
          </a:p>
        </p:txBody>
      </p:sp>
      <p:sp>
        <p:nvSpPr>
          <p:cNvPr id="4101" name="Slide Number Placeholder 4"/>
          <p:cNvSpPr>
            <a:spLocks noGrp="1"/>
          </p:cNvSpPr>
          <p:nvPr>
            <p:ph type="sldNum" sz="quarter" idx="3"/>
          </p:nvPr>
        </p:nvSpPr>
        <p:spPr bwMode="auto">
          <a:xfrm>
            <a:off x="3884612" y="8685212"/>
            <a:ext cx="2971800" cy="457200"/>
          </a:xfrm>
          <a:prstGeom prst="rect">
            <a:avLst/>
          </a:prstGeom>
          <a:noFill/>
          <a:ln>
            <a:noFill/>
          </a:ln>
        </p:spPr>
        <p:txBody>
          <a:bodyPr numCol="1" anchor="b" anchorCtr="0" compatLnSpc="1">
            <a:prstTxWarp prst="textNoShape">
              <a:avLst/>
            </a:prstTxWarp>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lvl="0" indent="0" algn="r" eaLnBrk="1" hangingPunct="1"/>
            <a:fld id="{7564AFC7-94EC-488B-A6D7-660C47806472}" type="slidenum">
              <a:rPr lang="en-US" altLang="en-US" sz="1200">
                <a:latin typeface="Calibri" pitchFamily="34" charset="0"/>
              </a:rPr>
              <a:t>‹Nr.›</a:t>
            </a:fld>
            <a:endParaRPr lang="en-US" altLang="en-US" sz="1200">
              <a:latin typeface="Calibri" pitchFamily="34"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Header Placeholder 1"/>
          <p:cNvSpPr>
            <a:spLocks noGrp="1"/>
          </p:cNvSpPr>
          <p:nvPr>
            <p:ph type="hdr" sz="quarter"/>
          </p:nvPr>
        </p:nvSpPr>
        <p:spPr bwMode="auto">
          <a:xfrm>
            <a:off x="0"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Arial" pitchFamily="34" charset="0"/>
              <a:ea typeface="ＭＳ Ｐゴシック" pitchFamily="34" charset="-128"/>
              <a:cs typeface="+mn-cs"/>
            </a:endParaRPr>
          </a:p>
        </p:txBody>
      </p:sp>
      <p:sp>
        <p:nvSpPr>
          <p:cNvPr id="3075" name="Date Placeholder 2"/>
          <p:cNvSpPr>
            <a:spLocks noGrp="1"/>
          </p:cNvSpPr>
          <p:nvPr>
            <p:ph type="dt" idx="1"/>
          </p:nvPr>
        </p:nvSpPr>
        <p:spPr bwMode="auto">
          <a:xfrm>
            <a:off x="3884613" y="0"/>
            <a:ext cx="29718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ea typeface="ＭＳ Ｐゴシック" pitchFamily="34" charset="-128"/>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D5F84B5-E5E8-4C35-824D-0929C2A45FB2}" type="hfDateTime">
              <a:rPr kumimoji="0" lang="en-US" altLang="en-US" sz="1200" b="0" i="0" u="none" strike="noStrike" kern="1200" cap="none" spc="0" normalizeH="0" baseline="0" noProof="0">
                <a:ln>
                  <a:noFill/>
                </a:ln>
                <a:solidFill>
                  <a:schemeClr val="tx1"/>
                </a:solidFill>
                <a:effectLst/>
                <a:uLnTx/>
                <a:uFillTx/>
                <a:latin typeface="Arial"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defRPr/>
              </a:pPr>
              <a:t>*</a:t>
            </a:fld>
            <a:endParaRPr kumimoji="0" lang="en-US" altLang="en-US" sz="1200" b="0" i="0" u="none" strike="noStrike" kern="1200" cap="none" spc="0" normalizeH="0" baseline="0" noProof="0">
              <a:ln>
                <a:noFill/>
              </a:ln>
              <a:solidFill>
                <a:schemeClr val="tx1"/>
              </a:solidFill>
              <a:effectLst/>
              <a:uLnTx/>
              <a:uFillTx/>
              <a:latin typeface="Arial" pitchFamily="34" charset="0"/>
              <a:ea typeface="ＭＳ Ｐゴシック" pitchFamily="34" charset="-128"/>
              <a:cs typeface="+mn-cs"/>
            </a:endParaRPr>
          </a:p>
        </p:txBody>
      </p:sp>
      <p:sp>
        <p:nvSpPr>
          <p:cNvPr id="3076"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miter lim="800000"/>
          </a:ln>
        </p:spPr>
      </p:sp>
      <p:sp>
        <p:nvSpPr>
          <p:cNvPr id="3077" name="Notes Placeholder 4"/>
          <p:cNvSpPr>
            <a:spLocks noGrp="1"/>
          </p:cNvSpPr>
          <p:nvPr>
            <p:ph type="body" sz="quarter" idx="3"/>
          </p:nvPr>
        </p:nvSpPr>
        <p:spPr bwMode="auto">
          <a:xfrm>
            <a:off x="685800" y="4343400"/>
            <a:ext cx="5486400" cy="4114800"/>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l" defTabSz="4572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Calibri" pitchFamily="34" charset="0"/>
                <a:ea typeface="ＭＳ Ｐゴシック" pitchFamily="34" charset="-128"/>
                <a:cs typeface="+mn-cs"/>
              </a:rPr>
              <a:t>Click to edit Master text styles</a:t>
            </a:r>
          </a:p>
          <a:p>
            <a:pPr marL="457200" marR="0" lvl="1" indent="0" algn="l" defTabSz="4572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Calibri" pitchFamily="34" charset="0"/>
                <a:ea typeface="ＭＳ Ｐゴシック" pitchFamily="34" charset="-128"/>
                <a:cs typeface="+mn-cs"/>
              </a:rPr>
              <a:t>Second level</a:t>
            </a:r>
          </a:p>
          <a:p>
            <a:pPr marL="914400" marR="0" lvl="2" indent="0" algn="l" defTabSz="4572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Calibri" pitchFamily="34" charset="0"/>
                <a:ea typeface="ＭＳ Ｐゴシック" pitchFamily="34" charset="-128"/>
                <a:cs typeface="+mn-cs"/>
              </a:rPr>
              <a:t>Third level</a:t>
            </a:r>
          </a:p>
          <a:p>
            <a:pPr marL="1371600" marR="0" lvl="3" indent="0" algn="l" defTabSz="4572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Calibri" pitchFamily="34" charset="0"/>
                <a:ea typeface="ＭＳ Ｐゴシック" pitchFamily="34" charset="-128"/>
                <a:cs typeface="+mn-cs"/>
              </a:rPr>
              <a:t>Fourth level</a:t>
            </a:r>
          </a:p>
          <a:p>
            <a:pPr marL="1828800" marR="0" lvl="4" indent="0" algn="l" defTabSz="4572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a:ln>
                  <a:noFill/>
                </a:ln>
                <a:solidFill>
                  <a:schemeClr val="tx1"/>
                </a:solidFill>
                <a:effectLst/>
                <a:uLnTx/>
                <a:uFillTx/>
                <a:latin typeface="Calibri" pitchFamily="34" charset="0"/>
                <a:ea typeface="ＭＳ Ｐゴシック" pitchFamily="34" charset="-128"/>
                <a:cs typeface="+mn-cs"/>
              </a:rPr>
              <a:t>Fifth level</a:t>
            </a:r>
          </a:p>
        </p:txBody>
      </p:sp>
      <p:sp>
        <p:nvSpPr>
          <p:cNvPr id="3078" name="Footer Placeholder 5"/>
          <p:cNvSpPr>
            <a:spLocks noGrp="1"/>
          </p:cNvSpPr>
          <p:nvPr>
            <p:ph type="ftr" sz="quarter" idx="4"/>
          </p:nvPr>
        </p:nvSpPr>
        <p:spPr bwMode="auto">
          <a:xfrm>
            <a:off x="0" y="8685213"/>
            <a:ext cx="2971800" cy="457200"/>
          </a:xfrm>
          <a:prstGeom prst="rect">
            <a:avLst/>
          </a:prstGeom>
          <a:noFill/>
          <a:ln>
            <a:noFill/>
          </a:ln>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Arial" pitchFamily="34" charset="0"/>
              <a:ea typeface="ＭＳ Ｐゴシック" pitchFamily="34" charset="-128"/>
              <a:cs typeface="+mn-cs"/>
            </a:endParaRPr>
          </a:p>
        </p:txBody>
      </p:sp>
      <p:sp>
        <p:nvSpPr>
          <p:cNvPr id="3079" name="Slide Number Placeholder 6"/>
          <p:cNvSpPr>
            <a:spLocks noGrp="1"/>
          </p:cNvSpPr>
          <p:nvPr>
            <p:ph type="sldNum" sz="quarter" idx="5"/>
          </p:nvPr>
        </p:nvSpPr>
        <p:spPr bwMode="auto">
          <a:xfrm>
            <a:off x="3884612" y="8685212"/>
            <a:ext cx="2971800" cy="457200"/>
          </a:xfrm>
          <a:prstGeom prst="rect">
            <a:avLst/>
          </a:prstGeom>
          <a:noFill/>
          <a:ln>
            <a:noFill/>
          </a:ln>
        </p:spPr>
        <p:txBody>
          <a:bodyPr numCol="1" anchor="b" anchorCtr="0" compatLnSpc="1">
            <a:prstTxWarp prst="textNoShape">
              <a:avLst/>
            </a:prstTxWarp>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lvl="0" indent="0" algn="r" eaLnBrk="1" hangingPunct="1"/>
            <a:fld id="{E48BA440-51A5-433F-BF48-32E764B844FB}" type="slidenum">
              <a:rPr lang="en-US" altLang="en-US" sz="1200"/>
              <a:t>‹Nr.›</a:t>
            </a:fld>
            <a:endParaRPr lang="en-US" altLang="en-US" sz="1200"/>
          </a:p>
        </p:txBody>
      </p:sp>
    </p:spTree>
  </p:cSld>
  <p:clrMap bg1="lt1" tx1="dk1" bg2="lt2" tx2="dk2" accent1="accent1" accent2="accent2" accent3="accent3" accent4="accent4" accent5="accent5" accent6="accent6" hlink="hlink" folHlink="folHlink"/>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1143000" y="685800"/>
            <a:ext cx="4572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w="9525">
            <a:noFill/>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pitchFamily="34" charset="0"/>
                <a:ea typeface="Arial" pitchFamily="34" charset="0"/>
              </a:rPr>
              <a:t>Graphical abstract </a:t>
            </a:r>
            <a:endParaRPr lang="en-US" altLang="en-US">
              <a:latin typeface="Arial" pitchFamily="34" charset="0"/>
              <a:ea typeface="Arial" pitchFamily="34" charset="0"/>
            </a:endParaRPr>
          </a:p>
          <a:p>
            <a:pPr marL="0" lvl="0" indent="0"/>
            <a:r>
              <a:rPr lang="en-US" altLang="en-US">
                <a:latin typeface="Arial" pitchFamily="34" charset="0"/>
                <a:ea typeface="Arial" pitchFamily="34" charset="0"/>
              </a:rPr>
              <a:t>Unless provided in the caption above, the following copyright applies to the content of this slide: © The Author(s) 2026. Published by Oxford University Press on behalf of Infectious Diseases Society of America.This is an Open Access article distributed under the terms of the Creative Commons Attribution-NonCommercial-NoDerivs licence (https://creativecommons.org/licenses/by-nc-nd/4.0/), which permits non-commercial reproduction and distribution of the work, in any medium, provided the original work is not altered or transformed in any way, and that the work is properly cited. For commercial re-use, please contact reprints@oup.com for reprints and translation rights for reprints. All other permissions can be obtained through our RightsLink service via the Permissions link on the article page on our site—for further information please contact journals.permissions@oup.com.</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lvl="0" indent="0" algn="r" eaLnBrk="1" hangingPunct="1"/>
            <a:fld id="{1DBDF0F7-AA30-4CA4-ABD2-122E82FDDBA5}" type="slidenum">
              <a:rPr lang="en-US" altLang="en-US" sz="1200"/>
              <a:t>1</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80731"/>
            <a:ext cx="8229600" cy="444182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p:cNvSpPr>
            <a:spLocks noGrp="1"/>
          </p:cNvSpPr>
          <p:nvPr>
            <p:ph type="title"/>
          </p:nvPr>
        </p:nvSpPr>
        <p:spPr bwMode="auto">
          <a:xfrm>
            <a:off x="457200" y="425450"/>
            <a:ext cx="6108853" cy="612775"/>
          </a:xfrm>
          <a:prstGeom prst="rect">
            <a:avLst/>
          </a:prstGeom>
          <a:noFill/>
          <a:ln>
            <a:noFill/>
          </a:ln>
        </p:spPr>
        <p:txBody>
          <a:bodyPr/>
          <a:lstStyle/>
          <a:p>
            <a:pPr lvl="0"/>
            <a:r>
              <a:rPr lang="en-US" altLang="en-US"/>
              <a:t>Click to edit Master title style</a:t>
            </a:r>
          </a:p>
        </p:txBody>
      </p:sp>
      <p:sp>
        <p:nvSpPr>
          <p:cNvPr id="2054" name="Footer Placeholder 3"/>
          <p:cNvSpPr>
            <a:spLocks noGrp="1"/>
          </p:cNvSpPr>
          <p:nvPr>
            <p:ph type="ftr" sz="quarter" idx="10"/>
          </p:nvPr>
        </p:nvSpPr>
        <p:spPr>
          <a:xfrm>
            <a:off x="0" y="5994400"/>
            <a:ext cx="7677150" cy="863600"/>
          </a:xfrm>
          <a:prstGeom prst="rect">
            <a:avLst/>
          </a:prstGeom>
        </p:spPr>
        <p:txBody>
          <a:bodyPr vert="horz" lIns="180000" tIns="0" rIns="180000" bIns="0" rtlCol="0" anchor="ctr"/>
          <a:lstStyle>
            <a:lvl1pPr eaLnBrk="0" hangingPunct="0">
              <a:defRPr sz="1000"/>
            </a:lvl1pPr>
          </a:lstStyle>
          <a:p>
            <a:pPr marL="0" marR="0" lvl="0" indent="0" algn="l" defTabSz="914400" rtl="0" eaLnBrk="0" fontAlgn="base" latinLnBrk="0" hangingPunct="0">
              <a:lnSpc>
                <a:spcPct val="100000"/>
              </a:lnSpc>
              <a:spcBef>
                <a:spcPct val="0"/>
              </a:spcBef>
              <a:spcAft>
                <a:spcPts val="600"/>
              </a:spcAft>
              <a:buClrTx/>
              <a:buSzTx/>
              <a:buFontTx/>
              <a:buNone/>
              <a:defRPr/>
            </a:pPr>
            <a:endParaRPr kumimoji="0" lang="en-US" sz="1000" b="0" i="0" u="none" strike="noStrike" kern="1200" cap="none" spc="0" normalizeH="0" baseline="0" noProof="0">
              <a:ln>
                <a:noFill/>
              </a:ln>
              <a:solidFill>
                <a:srgbClr val="2A2A2A"/>
              </a:solidFill>
              <a:effectLst/>
              <a:uLnTx/>
              <a:uFillTx/>
              <a:latin typeface="Arial" pitchFamily="34" charset="0"/>
              <a:ea typeface="ＭＳ Ｐゴシック" pitchFamily="34" charset="-128"/>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Date Placeholder 3"/>
          <p:cNvSpPr txBox="1"/>
          <p:nvPr/>
        </p:nvSpPr>
        <p:spPr bwMode="auto">
          <a:xfrm>
            <a:off x="1905000" y="6400800"/>
            <a:ext cx="2133600" cy="365125"/>
          </a:xfrm>
          <a:prstGeom prst="rect">
            <a:avLst/>
          </a:prstGeom>
          <a:noFill/>
          <a:ln>
            <a:noFill/>
          </a:ln>
        </p:spPr>
        <p:txBody>
          <a:bodyPr anchor="ct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rgbClr val="898989"/>
              </a:solidFill>
              <a:effectLst/>
              <a:uLnTx/>
              <a:uFillTx/>
              <a:latin typeface="Arial" pitchFamily="34" charset="0"/>
              <a:ea typeface="ＭＳ Ｐゴシック" pitchFamily="34" charset="-128"/>
              <a:cs typeface="+mn-cs"/>
            </a:endParaRPr>
          </a:p>
        </p:txBody>
      </p:sp>
      <p:sp>
        <p:nvSpPr>
          <p:cNvPr id="1027" name="Title Placeholder 1"/>
          <p:cNvSpPr>
            <a:spLocks noGrp="1"/>
          </p:cNvSpPr>
          <p:nvPr>
            <p:ph type="title"/>
          </p:nvPr>
        </p:nvSpPr>
        <p:spPr>
          <a:xfrm>
            <a:off x="457200" y="425450"/>
            <a:ext cx="6119812" cy="612775"/>
          </a:xfrm>
          <a:prstGeom prst="rect">
            <a:avLst/>
          </a:prstGeom>
          <a:noFill/>
          <a:ln>
            <a:noFill/>
            <a:miter lim="800000"/>
          </a:ln>
        </p:spPr>
        <p:txBody>
          <a:bodyPr lIns="0" tIns="0" rIns="0" bIns="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r>
              <a:t>Click to edit Master title style</a:t>
            </a:r>
          </a:p>
        </p:txBody>
      </p:sp>
      <p:sp>
        <p:nvSpPr>
          <p:cNvPr id="1028" name="Text Placeholder 2"/>
          <p:cNvSpPr>
            <a:spLocks noGrp="1"/>
          </p:cNvSpPr>
          <p:nvPr>
            <p:ph type="body" idx="1"/>
          </p:nvPr>
        </p:nvSpPr>
        <p:spPr>
          <a:xfrm>
            <a:off x="457200" y="1281112"/>
            <a:ext cx="8229600" cy="4441825"/>
          </a:xfrm>
          <a:prstGeom prst="rect">
            <a:avLst/>
          </a:prstGeom>
          <a:noFill/>
          <a:ln>
            <a:noFill/>
            <a:miter lim="800000"/>
          </a:ln>
        </p:spPr>
        <p:txBody>
          <a:bodyPr>
            <a:noAutofit/>
          </a:bodyPr>
          <a:lstStyle>
            <a:lvl1pPr marL="342900" indent="-342900" algn="l" defTabSz="914400" rtl="0" eaLnBrk="0" fontAlgn="base" hangingPunct="0">
              <a:lnSpc>
                <a:spcPct val="100000"/>
              </a:lnSpc>
              <a:spcBef>
                <a:spcPct val="20000"/>
              </a:spcBef>
              <a:spcAft>
                <a:spcPct val="0"/>
              </a:spcAft>
              <a:buClrTx/>
              <a:buSzTx/>
              <a:buFont typeface="Arial"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9pPr>
          </a:lstStyle>
          <a:p>
            <a:pPr lvl="0"/>
            <a:r>
              <a:t>Click to edit Master text styles</a:t>
            </a:r>
          </a:p>
          <a:p>
            <a:pPr lvl="1"/>
            <a:r>
              <a:t>Second level</a:t>
            </a:r>
          </a:p>
          <a:p>
            <a:pPr lvl="2"/>
            <a:r>
              <a:t>Third level</a:t>
            </a:r>
          </a:p>
          <a:p>
            <a:pPr lvl="3"/>
            <a:r>
              <a:t>Fourth level</a:t>
            </a:r>
          </a:p>
          <a:p>
            <a:pPr lvl="4"/>
            <a:r>
              <a:t>Fifth level</a:t>
            </a:r>
          </a:p>
        </p:txBody>
      </p:sp>
      <p:sp>
        <p:nvSpPr>
          <p:cNvPr id="1029" name="Footer Placeholder 3"/>
          <p:cNvSpPr>
            <a:spLocks noGrp="1"/>
          </p:cNvSpPr>
          <p:nvPr>
            <p:ph type="ftr" sz="quarter" idx="3"/>
          </p:nvPr>
        </p:nvSpPr>
        <p:spPr>
          <a:xfrm>
            <a:off x="0" y="5994400"/>
            <a:ext cx="7677150" cy="863600"/>
          </a:xfrm>
          <a:prstGeom prst="rect">
            <a:avLst/>
          </a:prstGeom>
        </p:spPr>
        <p:txBody>
          <a:bodyPr vert="horz" lIns="180000" tIns="0" rIns="180000" bIns="0" rtlCol="0" anchor="ctr"/>
          <a:lstStyle>
            <a:lvl1pPr algn="l" eaLnBrk="1" hangingPunct="1">
              <a:spcAft>
                <a:spcPts val="600"/>
              </a:spcAft>
              <a:defRPr sz="800">
                <a:solidFill>
                  <a:srgbClr val="2A2A2A"/>
                </a:solidFill>
                <a:latin typeface="Arial" pitchFamily="34" charset="0"/>
                <a:ea typeface="ＭＳ Ｐゴシック" pitchFamily="34" charset="-128"/>
              </a:defRPr>
            </a:lvl1pPr>
          </a:lstStyle>
          <a:p>
            <a:pPr marL="0" marR="0" lvl="0" indent="0" algn="l" defTabSz="914400" rtl="0" eaLnBrk="1" fontAlgn="base" latinLnBrk="0" hangingPunct="1">
              <a:lnSpc>
                <a:spcPct val="100000"/>
              </a:lnSpc>
              <a:spcBef>
                <a:spcPct val="0"/>
              </a:spcBef>
              <a:spcAft>
                <a:spcPts val="600"/>
              </a:spcAft>
              <a:buClrTx/>
              <a:buSzTx/>
              <a:buFontTx/>
              <a:buNone/>
              <a:defRPr/>
            </a:pPr>
            <a:endParaRPr kumimoji="0" lang="en-US" altLang="en-US" sz="800" b="0" i="0" u="none" strike="noStrike" kern="1200" cap="none" spc="0" normalizeH="0" baseline="0" noProof="0">
              <a:ln>
                <a:noFill/>
              </a:ln>
              <a:solidFill>
                <a:srgbClr val="2A2A2A"/>
              </a:solidFill>
              <a:effectLst/>
              <a:uLnTx/>
              <a:uFillTx/>
              <a:latin typeface="Arial" pitchFamily="34" charset="0"/>
              <a:ea typeface="ＭＳ Ｐゴシック" pitchFamily="34" charset="-128"/>
              <a:cs typeface="+mn-cs"/>
            </a:endParaRPr>
          </a:p>
        </p:txBody>
      </p:sp>
      <p:cxnSp>
        <p:nvCxnSpPr>
          <p:cNvPr id="1030" name="Straight Connector 8"/>
          <p:cNvCxnSpPr/>
          <p:nvPr/>
        </p:nvCxnSpPr>
        <p:spPr>
          <a:xfrm>
            <a:off x="0" y="5994400"/>
            <a:ext cx="9144000" cy="0"/>
          </a:xfrm>
          <a:prstGeom prst="line">
            <a:avLst/>
          </a:prstGeom>
          <a:noFill/>
          <a:ln w="6350">
            <a:solidFill>
              <a:srgbClr val="CFD5E4"/>
            </a:solidFill>
            <a:miter lim="800000"/>
          </a:ln>
        </p:spPr>
      </p:cxnSp>
    </p:spTree>
  </p:cSld>
  <p:clrMap bg1="lt1" tx1="dk1" bg2="lt2" tx2="dk2" accent1="accent1" accent2="accent2" accent3="accent3" accent4="accent4" accent5="accent5" accent6="accent6" hlink="hlink" folHlink="folHlink"/>
  <p:sldLayoutIdLst>
    <p:sldLayoutId id="2147484749" r:id="rId1"/>
  </p:sldLayoutIdLst>
  <p:transition/>
  <p:txStyles>
    <p:titleStyle>
      <a:lvl1pPr marL="0" indent="0" algn="l" defTabSz="914400" rtl="0" eaLnBrk="0" fontAlgn="base" hangingPunct="0">
        <a:lnSpc>
          <a:spcPct val="100000"/>
        </a:lnSpc>
        <a:spcBef>
          <a:spcPct val="0"/>
        </a:spcBef>
        <a:spcAft>
          <a:spcPct val="0"/>
        </a:spcAft>
        <a:buClrTx/>
        <a:buSzTx/>
        <a:buFontTx/>
        <a:buNone/>
        <a:defRPr kumimoji="0" sz="1600" b="1" i="0" u="none" kern="1200" baseline="0">
          <a:solidFill>
            <a:schemeClr val="tx1"/>
          </a:solidFill>
          <a:effectLst/>
          <a:latin typeface="Arial" pitchFamily="34" charset="0"/>
          <a:ea typeface="+mj-ea"/>
          <a:cs typeface="Arial" pitchFamily="34" charset="0"/>
        </a:defRPr>
      </a:lvl1pPr>
      <a:lvl2pPr algn="l" rtl="0" eaLnBrk="0" fontAlgn="base" hangingPunct="0">
        <a:spcBef>
          <a:spcPct val="0"/>
        </a:spcBef>
        <a:spcAft>
          <a:spcPct val="0"/>
        </a:spcAft>
        <a:defRPr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sz="4400">
          <a:solidFill>
            <a:schemeClr val="tx1"/>
          </a:solidFill>
          <a:latin typeface="Times New Roman" panose="02020603050405020304" pitchFamily="18" charset="0"/>
          <a:ea typeface="ＭＳ Ｐゴシック" pitchFamily="34" charset="-128"/>
        </a:defRPr>
      </a:lvl9pPr>
    </p:titleStyle>
    <p:bodyStyle>
      <a:lvl1pPr marL="342900" indent="-342900" algn="l" defTabSz="914400" rtl="0" eaLnBrk="0" fontAlgn="base" hangingPunct="0">
        <a:lnSpc>
          <a:spcPct val="100000"/>
        </a:lnSpc>
        <a:spcBef>
          <a:spcPct val="20000"/>
        </a:spcBef>
        <a:spcAft>
          <a:spcPct val="0"/>
        </a:spcAft>
        <a:buClrTx/>
        <a:buSzTx/>
        <a:buFont typeface="Arial" pitchFamily="34" charset="0"/>
        <a:buChar char="•"/>
        <a:defRPr kumimoji="0" sz="1600" b="0" i="0" u="none" kern="1200" baseline="0">
          <a:solidFill>
            <a:schemeClr val="tx1"/>
          </a:solidFill>
          <a:effectLst/>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kumimoji="0" sz="1400" b="0" i="0" u="none" kern="1200" baseline="0">
          <a:solidFill>
            <a:schemeClr val="tx1"/>
          </a:solidFill>
          <a:effectLst/>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kumimoji="0" sz="1200" b="0" i="0" u="none" kern="1200" baseline="0">
          <a:solidFill>
            <a:schemeClr val="tx1"/>
          </a:solidFill>
          <a:effectLst/>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kumimoji="0" sz="1200" b="0" i="0" u="none" kern="1200" baseline="0">
          <a:solidFill>
            <a:schemeClr val="tx1"/>
          </a:solidFill>
          <a:effectLst/>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kumimoji="0" sz="1100" b="0" i="0" u="none" kern="1200" baseline="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1093/ofid/ofag47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a:spLocks noGrp="1"/>
          </p:cNvSpPr>
          <p:nvPr>
            <p:ph type="ftr" idx="10"/>
          </p:nvPr>
        </p:nvSpPr>
        <p:spPr>
          <a:xfrm>
            <a:off x="0" y="5994400"/>
            <a:ext cx="7677150" cy="863600"/>
          </a:xfrm>
          <a:prstGeom prst="rect">
            <a:avLst/>
          </a:prstGeom>
          <a:noFill/>
          <a:ln>
            <a:noFill/>
            <a:miter lim="800000"/>
          </a:ln>
        </p:spPr>
        <p:txBody>
          <a:bodyPr lIns="180000" tIns="0" rIns="180000" bIns="0" anchor="ctr" anchorCtr="0">
            <a:noAutofit/>
          </a:bodyPr>
          <a:lstStyle>
            <a:lvl1pPr marL="342900" indent="-342900" algn="l" defTabSz="914400" rtl="0" eaLnBrk="0" fontAlgn="base" hangingPunct="0">
              <a:lnSpc>
                <a:spcPct val="100000"/>
              </a:lnSpc>
              <a:spcBef>
                <a:spcPct val="20000"/>
              </a:spcBef>
              <a:spcAft>
                <a:spcPct val="0"/>
              </a:spcAft>
              <a:buClrTx/>
              <a:buSzTx/>
              <a:buFont typeface="Arial"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9pPr>
          </a:lstStyle>
          <a:p>
            <a:pPr marL="0" lvl="0" indent="0" eaLnBrk="1" hangingPunct="1">
              <a:spcBef>
                <a:spcPct val="0"/>
              </a:spcBef>
              <a:spcAft>
                <a:spcPts val="600"/>
              </a:spcAft>
              <a:buNone/>
            </a:pPr>
            <a:r>
              <a:rPr lang="en-US" altLang="en-US" sz="1000" i="1">
                <a:solidFill>
                  <a:srgbClr val="333333"/>
                </a:solidFill>
              </a:rPr>
              <a:t>Open Forum Infect Dis</a:t>
            </a:r>
            <a:r>
              <a:rPr lang="en-US" altLang="en-US" sz="1000">
                <a:solidFill>
                  <a:srgbClr val="333333"/>
                </a:solidFill>
              </a:rPr>
              <a:t>, ofag471, </a:t>
            </a:r>
            <a:r>
              <a:rPr lang="en-US" altLang="en-US" sz="1000">
                <a:solidFill>
                  <a:srgbClr val="333333"/>
                </a:solidFill>
                <a:hlinkClick r:id="rId3"/>
              </a:rPr>
              <a:t>https://doi.org/10.1093/ofid/ofag471</a:t>
            </a:r>
            <a:endParaRPr lang="en-US" altLang="en-US" sz="1000">
              <a:solidFill>
                <a:srgbClr val="333333"/>
              </a:solidFill>
            </a:endParaRPr>
          </a:p>
          <a:p>
            <a:pPr marL="0" lvl="0" indent="0" eaLnBrk="1" hangingPunct="1">
              <a:spcBef>
                <a:spcPct val="0"/>
              </a:spcBef>
              <a:spcAft>
                <a:spcPts val="600"/>
              </a:spcAft>
              <a:buFontTx/>
              <a:buNone/>
            </a:pPr>
            <a:r>
              <a:rPr lang="en-US" altLang="en-US" sz="800">
                <a:solidFill>
                  <a:srgbClr val="2A2A2A"/>
                </a:solidFill>
              </a:rPr>
              <a:t>The content of this slide may be subject to copyright: please see the slide notes for details.</a:t>
            </a:r>
            <a:endParaRPr lang="en-US" altLang="en-US" sz="800">
              <a:solidFill>
                <a:srgbClr val="333333"/>
              </a:solidFill>
            </a:endParaRPr>
          </a:p>
        </p:txBody>
      </p:sp>
      <p:sp>
        <p:nvSpPr>
          <p:cNvPr id="5123" name="Title 1"/>
          <p:cNvSpPr>
            <a:spLocks noGrp="1"/>
          </p:cNvSpPr>
          <p:nvPr>
            <p:ph type="title"/>
          </p:nvPr>
        </p:nvSpPr>
        <p:spPr>
          <a:xfrm>
            <a:off x="457200" y="425450"/>
            <a:ext cx="6108700" cy="612775"/>
          </a:xfrm>
          <a:prstGeom prst="rect">
            <a:avLst/>
          </a:prstGeom>
          <a:noFill/>
          <a:ln>
            <a:miter lim="800000"/>
          </a:ln>
        </p:spPr>
        <p:txBody>
          <a:bodyPr vert="horz" wrap="square" lIns="0" tIns="0" rIns="0" bIns="0" anchor="t"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r>
              <a:rPr lang="en-US" altLang="en-US"/>
              <a:t>Graphical abstract </a:t>
            </a:r>
            <a:endParaRPr lang="en-US" altLang="en-US" b="0"/>
          </a:p>
        </p:txBody>
      </p:sp>
      <p:pic>
        <p:nvPicPr>
          <p:cNvPr id="5124" name="Picture 4" descr="Oxford University Press"/>
          <p:cNvPicPr>
            <a:picLocks noChangeAspect="1"/>
          </p:cNvPicPr>
          <p:nvPr/>
        </p:nvPicPr>
        <p:blipFill>
          <a:blip r:embed="rId4"/>
          <a:stretch>
            <a:fillRect/>
          </a:stretch>
        </p:blipFill>
        <p:spPr>
          <a:xfrm>
            <a:off x="7904162" y="6294438"/>
            <a:ext cx="1058862" cy="244475"/>
          </a:xfrm>
          <a:prstGeom prst="rect">
            <a:avLst/>
          </a:prstGeom>
          <a:noFill/>
          <a:ln>
            <a:noFill/>
            <a:miter lim="800000"/>
          </a:ln>
        </p:spPr>
      </p:pic>
      <p:pic>
        <p:nvPicPr>
          <p:cNvPr id="5125" name="New picture"/>
          <p:cNvPicPr/>
          <p:nvPr/>
        </p:nvPicPr>
        <p:blipFill>
          <a:blip r:embed="rId5"/>
          <a:stretch>
            <a:fillRect/>
          </a:stretch>
        </p:blipFill>
        <p:spPr>
          <a:xfrm>
            <a:off x="1600200" y="1371600"/>
            <a:ext cx="5943600" cy="3343275"/>
          </a:xfrm>
          <a:prstGeom prst="rect">
            <a:avLst/>
          </a:prstGeom>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01.14"/>
  <p:tag name="AS_TITLE" val="Aspose.Slides for .NET 4.0"/>
  <p:tag name="AS_VERSION" val="19.1"/>
</p:tagLst>
</file>

<file path=ppt/theme/theme1.xml><?xml version="1.0" encoding="utf-8"?>
<a:theme xmlns:a="http://schemas.openxmlformats.org/drawingml/2006/main" name="13_Office Theme">
  <a:themeElements>
    <a:clrScheme name="1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3_Office Theme">
      <a:majorFont>
        <a:latin typeface="Times New Roman"/>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1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200</Words>
  <Application>Microsoft Macintosh PowerPoint</Application>
  <PresentationFormat>Bildschirmpräsentation (4:3)</PresentationFormat>
  <Paragraphs>6</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Times New Roman</vt:lpstr>
      <vt:lpstr>13_Office Theme</vt:lpstr>
      <vt:lpstr>Graphical abstract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Oxford University Press Figure</dc:title>
  <cp:lastModifiedBy>Andmore-Media GmbH Andmore-Media GmbH</cp:lastModifiedBy>
  <cp:revision>164</cp:revision>
  <dcterms:created xsi:type="dcterms:W3CDTF">2015-12-31T14:57:12Z</dcterms:created>
  <dcterms:modified xsi:type="dcterms:W3CDTF">2026-07-28T16:19:17Z</dcterms:modified>
</cp:coreProperties>
</file>